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4"/>
  </p:sldMasterIdLst>
  <p:handoutMasterIdLst>
    <p:handoutMasterId r:id="rId6"/>
  </p:handoutMasterIdLst>
  <p:sldIdLst>
    <p:sldId id="258" r:id="rId5"/>
  </p:sldIdLst>
  <p:sldSz cx="9601200" cy="12801600" type="A3"/>
  <p:notesSz cx="9926638" cy="67976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Tom Doyle" initials="TD" lastIdx="4" clrIdx="0">
    <p:extLst>
      <p:ext uri="{19B8F6BF-5375-455C-9EA6-DF929625EA0E}">
        <p15:presenceInfo xmlns:p15="http://schemas.microsoft.com/office/powerpoint/2012/main" userId="S-1-5-21-484763869-706699826-839522115-60835"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4E8EB"/>
    <a:srgbClr val="5D686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981" autoAdjust="0"/>
    <p:restoredTop sz="94660"/>
  </p:normalViewPr>
  <p:slideViewPr>
    <p:cSldViewPr snapToGrid="0">
      <p:cViewPr>
        <p:scale>
          <a:sx n="75" d="100"/>
          <a:sy n="75" d="100"/>
        </p:scale>
        <p:origin x="1800" y="-1278"/>
      </p:cViewPr>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commentAuthors" Target="commentAuthor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handoutMaster" Target="handoutMasters/handoutMaster1.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4301543" cy="341064"/>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5622798" y="1"/>
            <a:ext cx="4301543" cy="341064"/>
          </a:xfrm>
          <a:prstGeom prst="rect">
            <a:avLst/>
          </a:prstGeom>
        </p:spPr>
        <p:txBody>
          <a:bodyPr vert="horz" lIns="91440" tIns="45720" rIns="91440" bIns="45720" rtlCol="0"/>
          <a:lstStyle>
            <a:lvl1pPr algn="r">
              <a:defRPr sz="1200"/>
            </a:lvl1pPr>
          </a:lstStyle>
          <a:p>
            <a:fld id="{036F74FB-CC7C-492A-8741-DD4D3B1066D8}" type="datetimeFigureOut">
              <a:rPr lang="en-GB" smtClean="0"/>
              <a:t>11/01/2024</a:t>
            </a:fld>
            <a:endParaRPr lang="en-GB"/>
          </a:p>
        </p:txBody>
      </p:sp>
      <p:sp>
        <p:nvSpPr>
          <p:cNvPr id="4" name="Footer Placeholder 3"/>
          <p:cNvSpPr>
            <a:spLocks noGrp="1"/>
          </p:cNvSpPr>
          <p:nvPr>
            <p:ph type="ftr" sz="quarter" idx="2"/>
          </p:nvPr>
        </p:nvSpPr>
        <p:spPr>
          <a:xfrm>
            <a:off x="0" y="6456612"/>
            <a:ext cx="4301543" cy="341063"/>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5622798" y="6456612"/>
            <a:ext cx="4301543" cy="341063"/>
          </a:xfrm>
          <a:prstGeom prst="rect">
            <a:avLst/>
          </a:prstGeom>
        </p:spPr>
        <p:txBody>
          <a:bodyPr vert="horz" lIns="91440" tIns="45720" rIns="91440" bIns="45720" rtlCol="0" anchor="b"/>
          <a:lstStyle>
            <a:lvl1pPr algn="r">
              <a:defRPr sz="1200"/>
            </a:lvl1pPr>
          </a:lstStyle>
          <a:p>
            <a:fld id="{301C97DC-F91A-49C5-A511-55E9BB88536B}" type="slidenum">
              <a:rPr lang="en-GB" smtClean="0"/>
              <a:t>‹#›</a:t>
            </a:fld>
            <a:endParaRPr lang="en-GB"/>
          </a:p>
        </p:txBody>
      </p:sp>
    </p:spTree>
    <p:extLst>
      <p:ext uri="{BB962C8B-B14F-4D97-AF65-F5344CB8AC3E}">
        <p14:creationId xmlns:p14="http://schemas.microsoft.com/office/powerpoint/2010/main" val="3133408534"/>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200150" y="2095078"/>
            <a:ext cx="7200900" cy="4456853"/>
          </a:xfrm>
        </p:spPr>
        <p:txBody>
          <a:bodyPr anchor="b"/>
          <a:lstStyle>
            <a:lvl1pPr algn="ctr">
              <a:defRPr sz="4725"/>
            </a:lvl1pPr>
          </a:lstStyle>
          <a:p>
            <a:r>
              <a:rPr lang="en-US"/>
              <a:t>Click to edit Master title style</a:t>
            </a:r>
            <a:endParaRPr lang="en-GB"/>
          </a:p>
        </p:txBody>
      </p:sp>
      <p:sp>
        <p:nvSpPr>
          <p:cNvPr id="3" name="Subtitle 2"/>
          <p:cNvSpPr>
            <a:spLocks noGrp="1"/>
          </p:cNvSpPr>
          <p:nvPr>
            <p:ph type="subTitle" idx="1"/>
          </p:nvPr>
        </p:nvSpPr>
        <p:spPr>
          <a:xfrm>
            <a:off x="1200150" y="6723804"/>
            <a:ext cx="7200900" cy="3090756"/>
          </a:xfrm>
        </p:spPr>
        <p:txBody>
          <a:bodyPr/>
          <a:lstStyle>
            <a:lvl1pPr marL="0" indent="0" algn="ctr">
              <a:buNone/>
              <a:defRPr sz="1890"/>
            </a:lvl1pPr>
            <a:lvl2pPr marL="360045" indent="0" algn="ctr">
              <a:buNone/>
              <a:defRPr sz="1575"/>
            </a:lvl2pPr>
            <a:lvl3pPr marL="720090" indent="0" algn="ctr">
              <a:buNone/>
              <a:defRPr sz="1418"/>
            </a:lvl3pPr>
            <a:lvl4pPr marL="1080135" indent="0" algn="ctr">
              <a:buNone/>
              <a:defRPr sz="1260"/>
            </a:lvl4pPr>
            <a:lvl5pPr marL="1440180" indent="0" algn="ctr">
              <a:buNone/>
              <a:defRPr sz="1260"/>
            </a:lvl5pPr>
            <a:lvl6pPr marL="1800225" indent="0" algn="ctr">
              <a:buNone/>
              <a:defRPr sz="1260"/>
            </a:lvl6pPr>
            <a:lvl7pPr marL="2160270" indent="0" algn="ctr">
              <a:buNone/>
              <a:defRPr sz="1260"/>
            </a:lvl7pPr>
            <a:lvl8pPr marL="2520315" indent="0" algn="ctr">
              <a:buNone/>
              <a:defRPr sz="1260"/>
            </a:lvl8pPr>
            <a:lvl9pPr marL="2880360" indent="0" algn="ctr">
              <a:buNone/>
              <a:defRPr sz="1260"/>
            </a:lvl9pPr>
          </a:lstStyle>
          <a:p>
            <a:r>
              <a:rPr lang="en-US"/>
              <a:t>Click to edit Master subtitle style</a:t>
            </a:r>
            <a:endParaRPr lang="en-GB"/>
          </a:p>
        </p:txBody>
      </p:sp>
      <p:sp>
        <p:nvSpPr>
          <p:cNvPr id="4" name="Date Placeholder 3"/>
          <p:cNvSpPr>
            <a:spLocks noGrp="1"/>
          </p:cNvSpPr>
          <p:nvPr>
            <p:ph type="dt" sz="half" idx="10"/>
          </p:nvPr>
        </p:nvSpPr>
        <p:spPr>
          <a:xfrm>
            <a:off x="660083" y="11865187"/>
            <a:ext cx="2160270" cy="681567"/>
          </a:xfrm>
          <a:prstGeom prst="rect">
            <a:avLst/>
          </a:prstGeom>
        </p:spPr>
        <p:txBody>
          <a:bodyPr/>
          <a:lstStyle/>
          <a:p>
            <a:fld id="{14860F8B-E6DB-4061-9CAC-1BA5701C5A5B}" type="datetimeFigureOut">
              <a:rPr lang="en-GB" smtClean="0"/>
              <a:t>11/01/2024</a:t>
            </a:fld>
            <a:endParaRPr lang="en-GB"/>
          </a:p>
        </p:txBody>
      </p:sp>
      <p:sp>
        <p:nvSpPr>
          <p:cNvPr id="5" name="Footer Placeholder 4"/>
          <p:cNvSpPr>
            <a:spLocks noGrp="1"/>
          </p:cNvSpPr>
          <p:nvPr>
            <p:ph type="ftr" sz="quarter" idx="11"/>
          </p:nvPr>
        </p:nvSpPr>
        <p:spPr>
          <a:xfrm>
            <a:off x="3180398" y="11865187"/>
            <a:ext cx="3240405" cy="681567"/>
          </a:xfrm>
          <a:prstGeom prst="rect">
            <a:avLst/>
          </a:prstGeom>
        </p:spPr>
        <p:txBody>
          <a:bodyPr/>
          <a:lstStyle/>
          <a:p>
            <a:endParaRPr lang="en-GB"/>
          </a:p>
        </p:txBody>
      </p:sp>
      <p:sp>
        <p:nvSpPr>
          <p:cNvPr id="6" name="Slide Number Placeholder 5"/>
          <p:cNvSpPr>
            <a:spLocks noGrp="1"/>
          </p:cNvSpPr>
          <p:nvPr>
            <p:ph type="sldNum" sz="quarter" idx="12"/>
          </p:nvPr>
        </p:nvSpPr>
        <p:spPr>
          <a:xfrm>
            <a:off x="6780848" y="11865187"/>
            <a:ext cx="2160270" cy="681567"/>
          </a:xfrm>
          <a:prstGeom prst="rect">
            <a:avLst/>
          </a:prstGeom>
        </p:spPr>
        <p:txBody>
          <a:bodyPr/>
          <a:lstStyle/>
          <a:p>
            <a:fld id="{6F7C3F2D-B3F8-4467-8275-2A355502DB7E}" type="slidenum">
              <a:rPr lang="en-GB" smtClean="0"/>
              <a:t>‹#›</a:t>
            </a:fld>
            <a:endParaRPr lang="en-GB"/>
          </a:p>
        </p:txBody>
      </p:sp>
    </p:spTree>
    <p:extLst>
      <p:ext uri="{BB962C8B-B14F-4D97-AF65-F5344CB8AC3E}">
        <p14:creationId xmlns:p14="http://schemas.microsoft.com/office/powerpoint/2010/main" val="3561638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a:xfrm>
            <a:off x="660083" y="11865187"/>
            <a:ext cx="2160270" cy="681567"/>
          </a:xfrm>
          <a:prstGeom prst="rect">
            <a:avLst/>
          </a:prstGeom>
        </p:spPr>
        <p:txBody>
          <a:bodyPr/>
          <a:lstStyle/>
          <a:p>
            <a:fld id="{14860F8B-E6DB-4061-9CAC-1BA5701C5A5B}" type="datetimeFigureOut">
              <a:rPr lang="en-GB" smtClean="0"/>
              <a:t>11/01/2024</a:t>
            </a:fld>
            <a:endParaRPr lang="en-GB"/>
          </a:p>
        </p:txBody>
      </p:sp>
      <p:sp>
        <p:nvSpPr>
          <p:cNvPr id="5" name="Footer Placeholder 4"/>
          <p:cNvSpPr>
            <a:spLocks noGrp="1"/>
          </p:cNvSpPr>
          <p:nvPr>
            <p:ph type="ftr" sz="quarter" idx="11"/>
          </p:nvPr>
        </p:nvSpPr>
        <p:spPr>
          <a:xfrm>
            <a:off x="3180398" y="11865187"/>
            <a:ext cx="3240405" cy="681567"/>
          </a:xfrm>
          <a:prstGeom prst="rect">
            <a:avLst/>
          </a:prstGeom>
        </p:spPr>
        <p:txBody>
          <a:bodyPr/>
          <a:lstStyle/>
          <a:p>
            <a:endParaRPr lang="en-GB"/>
          </a:p>
        </p:txBody>
      </p:sp>
      <p:sp>
        <p:nvSpPr>
          <p:cNvPr id="6" name="Slide Number Placeholder 5"/>
          <p:cNvSpPr>
            <a:spLocks noGrp="1"/>
          </p:cNvSpPr>
          <p:nvPr>
            <p:ph type="sldNum" sz="quarter" idx="12"/>
          </p:nvPr>
        </p:nvSpPr>
        <p:spPr>
          <a:xfrm>
            <a:off x="6780848" y="11865187"/>
            <a:ext cx="2160270" cy="681567"/>
          </a:xfrm>
          <a:prstGeom prst="rect">
            <a:avLst/>
          </a:prstGeom>
        </p:spPr>
        <p:txBody>
          <a:bodyPr/>
          <a:lstStyle/>
          <a:p>
            <a:fld id="{6F7C3F2D-B3F8-4467-8275-2A355502DB7E}" type="slidenum">
              <a:rPr lang="en-GB" smtClean="0"/>
              <a:t>‹#›</a:t>
            </a:fld>
            <a:endParaRPr lang="en-GB"/>
          </a:p>
        </p:txBody>
      </p:sp>
    </p:spTree>
    <p:extLst>
      <p:ext uri="{BB962C8B-B14F-4D97-AF65-F5344CB8AC3E}">
        <p14:creationId xmlns:p14="http://schemas.microsoft.com/office/powerpoint/2010/main" val="9172278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70859" y="681567"/>
            <a:ext cx="2070259" cy="10848764"/>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60083" y="681567"/>
            <a:ext cx="6090761" cy="1084876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a:xfrm>
            <a:off x="660083" y="11865187"/>
            <a:ext cx="2160270" cy="681567"/>
          </a:xfrm>
          <a:prstGeom prst="rect">
            <a:avLst/>
          </a:prstGeom>
        </p:spPr>
        <p:txBody>
          <a:bodyPr/>
          <a:lstStyle/>
          <a:p>
            <a:fld id="{14860F8B-E6DB-4061-9CAC-1BA5701C5A5B}" type="datetimeFigureOut">
              <a:rPr lang="en-GB" smtClean="0"/>
              <a:t>11/01/2024</a:t>
            </a:fld>
            <a:endParaRPr lang="en-GB"/>
          </a:p>
        </p:txBody>
      </p:sp>
      <p:sp>
        <p:nvSpPr>
          <p:cNvPr id="5" name="Footer Placeholder 4"/>
          <p:cNvSpPr>
            <a:spLocks noGrp="1"/>
          </p:cNvSpPr>
          <p:nvPr>
            <p:ph type="ftr" sz="quarter" idx="11"/>
          </p:nvPr>
        </p:nvSpPr>
        <p:spPr>
          <a:xfrm>
            <a:off x="3180398" y="11865187"/>
            <a:ext cx="3240405" cy="681567"/>
          </a:xfrm>
          <a:prstGeom prst="rect">
            <a:avLst/>
          </a:prstGeom>
        </p:spPr>
        <p:txBody>
          <a:bodyPr/>
          <a:lstStyle/>
          <a:p>
            <a:endParaRPr lang="en-GB"/>
          </a:p>
        </p:txBody>
      </p:sp>
      <p:sp>
        <p:nvSpPr>
          <p:cNvPr id="6" name="Slide Number Placeholder 5"/>
          <p:cNvSpPr>
            <a:spLocks noGrp="1"/>
          </p:cNvSpPr>
          <p:nvPr>
            <p:ph type="sldNum" sz="quarter" idx="12"/>
          </p:nvPr>
        </p:nvSpPr>
        <p:spPr>
          <a:xfrm>
            <a:off x="6780848" y="11865187"/>
            <a:ext cx="2160270" cy="681567"/>
          </a:xfrm>
          <a:prstGeom prst="rect">
            <a:avLst/>
          </a:prstGeom>
        </p:spPr>
        <p:txBody>
          <a:bodyPr/>
          <a:lstStyle/>
          <a:p>
            <a:fld id="{6F7C3F2D-B3F8-4467-8275-2A355502DB7E}" type="slidenum">
              <a:rPr lang="en-GB" smtClean="0"/>
              <a:t>‹#›</a:t>
            </a:fld>
            <a:endParaRPr lang="en-GB"/>
          </a:p>
        </p:txBody>
      </p:sp>
    </p:spTree>
    <p:extLst>
      <p:ext uri="{BB962C8B-B14F-4D97-AF65-F5344CB8AC3E}">
        <p14:creationId xmlns:p14="http://schemas.microsoft.com/office/powerpoint/2010/main" val="394657491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13_Custom Layout">
    <p:spTree>
      <p:nvGrpSpPr>
        <p:cNvPr id="1" name=""/>
        <p:cNvGrpSpPr/>
        <p:nvPr/>
      </p:nvGrpSpPr>
      <p:grpSpPr>
        <a:xfrm>
          <a:off x="0" y="0"/>
          <a:ext cx="0" cy="0"/>
          <a:chOff x="0" y="0"/>
          <a:chExt cx="0" cy="0"/>
        </a:xfrm>
      </p:grpSpPr>
      <p:sp>
        <p:nvSpPr>
          <p:cNvPr id="5" name="Title Placeholder 1"/>
          <p:cNvSpPr>
            <a:spLocks noGrp="1"/>
          </p:cNvSpPr>
          <p:nvPr>
            <p:ph type="title"/>
          </p:nvPr>
        </p:nvSpPr>
        <p:spPr>
          <a:xfrm>
            <a:off x="420053" y="681568"/>
            <a:ext cx="8761095" cy="2474384"/>
          </a:xfrm>
          <a:prstGeom prst="rect">
            <a:avLst/>
          </a:prstGeom>
        </p:spPr>
        <p:txBody>
          <a:bodyPr vert="horz" lIns="91440" tIns="45720" rIns="91440" bIns="45720" rtlCol="0" anchor="ctr">
            <a:normAutofit/>
          </a:bodyPr>
          <a:lstStyle/>
          <a:p>
            <a:r>
              <a:rPr lang="en-US"/>
              <a:t>Click to edit Master title style</a:t>
            </a:r>
            <a:endParaRPr lang="en-GB" dirty="0"/>
          </a:p>
        </p:txBody>
      </p:sp>
      <p:sp>
        <p:nvSpPr>
          <p:cNvPr id="6" name="Text Placeholder 2"/>
          <p:cNvSpPr>
            <a:spLocks noGrp="1"/>
          </p:cNvSpPr>
          <p:nvPr>
            <p:ph idx="1"/>
          </p:nvPr>
        </p:nvSpPr>
        <p:spPr>
          <a:xfrm>
            <a:off x="420053" y="3407833"/>
            <a:ext cx="8761095" cy="7686889"/>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Tree>
    <p:extLst>
      <p:ext uri="{BB962C8B-B14F-4D97-AF65-F5344CB8AC3E}">
        <p14:creationId xmlns:p14="http://schemas.microsoft.com/office/powerpoint/2010/main" val="181187078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cSld name="1_Custom Layou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160020" y="1854734"/>
            <a:ext cx="2960370" cy="7387358"/>
          </a:xfrm>
        </p:spPr>
        <p:txBody>
          <a:bodyPr anchor="t">
            <a:normAutofit/>
          </a:bodyPr>
          <a:lstStyle>
            <a:lvl1pPr>
              <a:defRPr sz="2517">
                <a:solidFill>
                  <a:schemeClr val="accent2"/>
                </a:solidFill>
              </a:defRPr>
            </a:lvl1pPr>
          </a:lstStyle>
          <a:p>
            <a:r>
              <a:rPr lang="en-US" dirty="0"/>
              <a:t>Statement about case study</a:t>
            </a:r>
            <a:endParaRPr lang="en-GB" dirty="0"/>
          </a:p>
        </p:txBody>
      </p:sp>
      <p:sp>
        <p:nvSpPr>
          <p:cNvPr id="4" name="Text Placeholder 3"/>
          <p:cNvSpPr>
            <a:spLocks noGrp="1"/>
          </p:cNvSpPr>
          <p:nvPr>
            <p:ph type="body" sz="quarter" idx="10" hasCustomPrompt="1"/>
          </p:nvPr>
        </p:nvSpPr>
        <p:spPr>
          <a:xfrm>
            <a:off x="160020" y="718215"/>
            <a:ext cx="2880360" cy="568258"/>
          </a:xfrm>
        </p:spPr>
        <p:txBody>
          <a:bodyPr anchor="ctr">
            <a:noAutofit/>
          </a:bodyPr>
          <a:lstStyle>
            <a:lvl1pPr algn="l">
              <a:defRPr sz="1258" b="1"/>
            </a:lvl1pPr>
          </a:lstStyle>
          <a:p>
            <a:pPr lvl="0"/>
            <a:r>
              <a:rPr lang="en-US" dirty="0"/>
              <a:t>Case Study Type</a:t>
            </a:r>
          </a:p>
        </p:txBody>
      </p:sp>
      <p:sp>
        <p:nvSpPr>
          <p:cNvPr id="7" name="Picture Placeholder 6"/>
          <p:cNvSpPr>
            <a:spLocks noGrp="1"/>
          </p:cNvSpPr>
          <p:nvPr>
            <p:ph type="pic" sz="quarter" idx="11" hasCustomPrompt="1"/>
          </p:nvPr>
        </p:nvSpPr>
        <p:spPr>
          <a:xfrm>
            <a:off x="3200400" y="5999"/>
            <a:ext cx="6400800" cy="12795602"/>
          </a:xfrm>
        </p:spPr>
        <p:txBody>
          <a:bodyPr/>
          <a:lstStyle>
            <a:lvl1pPr>
              <a:defRPr/>
            </a:lvl1pPr>
          </a:lstStyle>
          <a:p>
            <a:r>
              <a:rPr lang="en-GB"/>
              <a:t>Case Study Imagery</a:t>
            </a:r>
          </a:p>
        </p:txBody>
      </p:sp>
    </p:spTree>
    <p:extLst>
      <p:ext uri="{BB962C8B-B14F-4D97-AF65-F5344CB8AC3E}">
        <p14:creationId xmlns:p14="http://schemas.microsoft.com/office/powerpoint/2010/main" val="35570677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20053" y="681568"/>
            <a:ext cx="8761095" cy="1689100"/>
          </a:xfrm>
        </p:spPr>
        <p:txBody>
          <a:bodyPr/>
          <a:lstStyle/>
          <a:p>
            <a:r>
              <a:rPr lang="en-US"/>
              <a:t>Click to edit Master title style</a:t>
            </a:r>
            <a:endParaRPr lang="en-GB"/>
          </a:p>
        </p:txBody>
      </p:sp>
      <p:sp>
        <p:nvSpPr>
          <p:cNvPr id="3" name="Content Placeholder 2"/>
          <p:cNvSpPr>
            <a:spLocks noGrp="1"/>
          </p:cNvSpPr>
          <p:nvPr>
            <p:ph idx="1"/>
          </p:nvPr>
        </p:nvSpPr>
        <p:spPr>
          <a:xfrm>
            <a:off x="420053" y="2560320"/>
            <a:ext cx="8761095" cy="98145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pic>
        <p:nvPicPr>
          <p:cNvPr id="7" name="Picture 2"/>
          <p:cNvPicPr>
            <a:picLocks noChangeAspect="1" noChangeArrowheads="1"/>
          </p:cNvPicPr>
          <p:nvPr/>
        </p:nvPicPr>
        <p:blipFill>
          <a:blip r:embed="rId2" cstate="screen">
            <a:extLst>
              <a:ext uri="{28A0092B-C50C-407E-A947-70E740481C1C}">
                <a14:useLocalDpi xmlns:a14="http://schemas.microsoft.com/office/drawing/2010/main"/>
              </a:ext>
            </a:extLst>
          </a:blip>
          <a:stretch>
            <a:fillRect/>
          </a:stretch>
        </p:blipFill>
        <p:spPr bwMode="auto">
          <a:xfrm>
            <a:off x="7679701" y="1063298"/>
            <a:ext cx="1501447" cy="934797"/>
          </a:xfrm>
          <a:prstGeom prst="rect">
            <a:avLst/>
          </a:prstGeom>
          <a:noFill/>
        </p:spPr>
      </p:pic>
    </p:spTree>
    <p:extLst>
      <p:ext uri="{BB962C8B-B14F-4D97-AF65-F5344CB8AC3E}">
        <p14:creationId xmlns:p14="http://schemas.microsoft.com/office/powerpoint/2010/main" val="12494899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55082" y="3191512"/>
            <a:ext cx="8281035" cy="5325109"/>
          </a:xfrm>
        </p:spPr>
        <p:txBody>
          <a:bodyPr anchor="b"/>
          <a:lstStyle>
            <a:lvl1pPr>
              <a:defRPr sz="4725"/>
            </a:lvl1pPr>
          </a:lstStyle>
          <a:p>
            <a:r>
              <a:rPr lang="en-US"/>
              <a:t>Click to edit Master title style</a:t>
            </a:r>
            <a:endParaRPr lang="en-GB"/>
          </a:p>
        </p:txBody>
      </p:sp>
      <p:sp>
        <p:nvSpPr>
          <p:cNvPr id="3" name="Text Placeholder 2"/>
          <p:cNvSpPr>
            <a:spLocks noGrp="1"/>
          </p:cNvSpPr>
          <p:nvPr>
            <p:ph type="body" idx="1"/>
          </p:nvPr>
        </p:nvSpPr>
        <p:spPr>
          <a:xfrm>
            <a:off x="655082" y="8566999"/>
            <a:ext cx="8281035" cy="2800349"/>
          </a:xfrm>
        </p:spPr>
        <p:txBody>
          <a:bodyPr/>
          <a:lstStyle>
            <a:lvl1pPr marL="0" indent="0">
              <a:buNone/>
              <a:defRPr sz="1890">
                <a:solidFill>
                  <a:schemeClr val="tx1">
                    <a:tint val="75000"/>
                  </a:schemeClr>
                </a:solidFill>
              </a:defRPr>
            </a:lvl1pPr>
            <a:lvl2pPr marL="360045" indent="0">
              <a:buNone/>
              <a:defRPr sz="1575">
                <a:solidFill>
                  <a:schemeClr val="tx1">
                    <a:tint val="75000"/>
                  </a:schemeClr>
                </a:solidFill>
              </a:defRPr>
            </a:lvl2pPr>
            <a:lvl3pPr marL="720090" indent="0">
              <a:buNone/>
              <a:defRPr sz="1418">
                <a:solidFill>
                  <a:schemeClr val="tx1">
                    <a:tint val="75000"/>
                  </a:schemeClr>
                </a:solidFill>
              </a:defRPr>
            </a:lvl3pPr>
            <a:lvl4pPr marL="1080135" indent="0">
              <a:buNone/>
              <a:defRPr sz="1260">
                <a:solidFill>
                  <a:schemeClr val="tx1">
                    <a:tint val="75000"/>
                  </a:schemeClr>
                </a:solidFill>
              </a:defRPr>
            </a:lvl4pPr>
            <a:lvl5pPr marL="1440180" indent="0">
              <a:buNone/>
              <a:defRPr sz="1260">
                <a:solidFill>
                  <a:schemeClr val="tx1">
                    <a:tint val="75000"/>
                  </a:schemeClr>
                </a:solidFill>
              </a:defRPr>
            </a:lvl5pPr>
            <a:lvl6pPr marL="1800225" indent="0">
              <a:buNone/>
              <a:defRPr sz="1260">
                <a:solidFill>
                  <a:schemeClr val="tx1">
                    <a:tint val="75000"/>
                  </a:schemeClr>
                </a:solidFill>
              </a:defRPr>
            </a:lvl6pPr>
            <a:lvl7pPr marL="2160270" indent="0">
              <a:buNone/>
              <a:defRPr sz="1260">
                <a:solidFill>
                  <a:schemeClr val="tx1">
                    <a:tint val="75000"/>
                  </a:schemeClr>
                </a:solidFill>
              </a:defRPr>
            </a:lvl7pPr>
            <a:lvl8pPr marL="2520315" indent="0">
              <a:buNone/>
              <a:defRPr sz="1260">
                <a:solidFill>
                  <a:schemeClr val="tx1">
                    <a:tint val="75000"/>
                  </a:schemeClr>
                </a:solidFill>
              </a:defRPr>
            </a:lvl8pPr>
            <a:lvl9pPr marL="2880360" indent="0">
              <a:buNone/>
              <a:defRPr sz="126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660083" y="11865187"/>
            <a:ext cx="2160270" cy="681567"/>
          </a:xfrm>
          <a:prstGeom prst="rect">
            <a:avLst/>
          </a:prstGeom>
        </p:spPr>
        <p:txBody>
          <a:bodyPr/>
          <a:lstStyle/>
          <a:p>
            <a:fld id="{14860F8B-E6DB-4061-9CAC-1BA5701C5A5B}" type="datetimeFigureOut">
              <a:rPr lang="en-GB" smtClean="0"/>
              <a:t>11/01/2024</a:t>
            </a:fld>
            <a:endParaRPr lang="en-GB"/>
          </a:p>
        </p:txBody>
      </p:sp>
      <p:sp>
        <p:nvSpPr>
          <p:cNvPr id="5" name="Footer Placeholder 4"/>
          <p:cNvSpPr>
            <a:spLocks noGrp="1"/>
          </p:cNvSpPr>
          <p:nvPr>
            <p:ph type="ftr" sz="quarter" idx="11"/>
          </p:nvPr>
        </p:nvSpPr>
        <p:spPr>
          <a:xfrm>
            <a:off x="3180398" y="11865187"/>
            <a:ext cx="3240405" cy="681567"/>
          </a:xfrm>
          <a:prstGeom prst="rect">
            <a:avLst/>
          </a:prstGeom>
        </p:spPr>
        <p:txBody>
          <a:bodyPr/>
          <a:lstStyle/>
          <a:p>
            <a:endParaRPr lang="en-GB"/>
          </a:p>
        </p:txBody>
      </p:sp>
      <p:sp>
        <p:nvSpPr>
          <p:cNvPr id="6" name="Slide Number Placeholder 5"/>
          <p:cNvSpPr>
            <a:spLocks noGrp="1"/>
          </p:cNvSpPr>
          <p:nvPr>
            <p:ph type="sldNum" sz="quarter" idx="12"/>
          </p:nvPr>
        </p:nvSpPr>
        <p:spPr>
          <a:xfrm>
            <a:off x="6780848" y="11865187"/>
            <a:ext cx="2160270" cy="681567"/>
          </a:xfrm>
          <a:prstGeom prst="rect">
            <a:avLst/>
          </a:prstGeom>
        </p:spPr>
        <p:txBody>
          <a:bodyPr/>
          <a:lstStyle/>
          <a:p>
            <a:fld id="{6F7C3F2D-B3F8-4467-8275-2A355502DB7E}" type="slidenum">
              <a:rPr lang="en-GB" smtClean="0"/>
              <a:t>‹#›</a:t>
            </a:fld>
            <a:endParaRPr lang="en-GB"/>
          </a:p>
        </p:txBody>
      </p:sp>
    </p:spTree>
    <p:extLst>
      <p:ext uri="{BB962C8B-B14F-4D97-AF65-F5344CB8AC3E}">
        <p14:creationId xmlns:p14="http://schemas.microsoft.com/office/powerpoint/2010/main" val="4954239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60083" y="3407833"/>
            <a:ext cx="4080510" cy="812249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860608" y="3407833"/>
            <a:ext cx="4080510" cy="812249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a:xfrm>
            <a:off x="660083" y="11865187"/>
            <a:ext cx="2160270" cy="681567"/>
          </a:xfrm>
          <a:prstGeom prst="rect">
            <a:avLst/>
          </a:prstGeom>
        </p:spPr>
        <p:txBody>
          <a:bodyPr/>
          <a:lstStyle/>
          <a:p>
            <a:fld id="{14860F8B-E6DB-4061-9CAC-1BA5701C5A5B}" type="datetimeFigureOut">
              <a:rPr lang="en-GB" smtClean="0"/>
              <a:t>11/01/2024</a:t>
            </a:fld>
            <a:endParaRPr lang="en-GB"/>
          </a:p>
        </p:txBody>
      </p:sp>
      <p:sp>
        <p:nvSpPr>
          <p:cNvPr id="6" name="Footer Placeholder 5"/>
          <p:cNvSpPr>
            <a:spLocks noGrp="1"/>
          </p:cNvSpPr>
          <p:nvPr>
            <p:ph type="ftr" sz="quarter" idx="11"/>
          </p:nvPr>
        </p:nvSpPr>
        <p:spPr>
          <a:xfrm>
            <a:off x="3180398" y="11865187"/>
            <a:ext cx="3240405" cy="681567"/>
          </a:xfrm>
          <a:prstGeom prst="rect">
            <a:avLst/>
          </a:prstGeom>
        </p:spPr>
        <p:txBody>
          <a:bodyPr/>
          <a:lstStyle/>
          <a:p>
            <a:endParaRPr lang="en-GB"/>
          </a:p>
        </p:txBody>
      </p:sp>
      <p:sp>
        <p:nvSpPr>
          <p:cNvPr id="7" name="Slide Number Placeholder 6"/>
          <p:cNvSpPr>
            <a:spLocks noGrp="1"/>
          </p:cNvSpPr>
          <p:nvPr>
            <p:ph type="sldNum" sz="quarter" idx="12"/>
          </p:nvPr>
        </p:nvSpPr>
        <p:spPr>
          <a:xfrm>
            <a:off x="6780848" y="11865187"/>
            <a:ext cx="2160270" cy="681567"/>
          </a:xfrm>
          <a:prstGeom prst="rect">
            <a:avLst/>
          </a:prstGeom>
        </p:spPr>
        <p:txBody>
          <a:bodyPr/>
          <a:lstStyle/>
          <a:p>
            <a:fld id="{6F7C3F2D-B3F8-4467-8275-2A355502DB7E}" type="slidenum">
              <a:rPr lang="en-GB" smtClean="0"/>
              <a:t>‹#›</a:t>
            </a:fld>
            <a:endParaRPr lang="en-GB"/>
          </a:p>
        </p:txBody>
      </p:sp>
    </p:spTree>
    <p:extLst>
      <p:ext uri="{BB962C8B-B14F-4D97-AF65-F5344CB8AC3E}">
        <p14:creationId xmlns:p14="http://schemas.microsoft.com/office/powerpoint/2010/main" val="20018339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61333" y="681568"/>
            <a:ext cx="8281035" cy="2474384"/>
          </a:xfrm>
        </p:spPr>
        <p:txBody>
          <a:bodyPr/>
          <a:lstStyle/>
          <a:p>
            <a:r>
              <a:rPr lang="en-US"/>
              <a:t>Click to edit Master title style</a:t>
            </a:r>
            <a:endParaRPr lang="en-GB"/>
          </a:p>
        </p:txBody>
      </p:sp>
      <p:sp>
        <p:nvSpPr>
          <p:cNvPr id="3" name="Text Placeholder 2"/>
          <p:cNvSpPr>
            <a:spLocks noGrp="1"/>
          </p:cNvSpPr>
          <p:nvPr>
            <p:ph type="body" idx="1"/>
          </p:nvPr>
        </p:nvSpPr>
        <p:spPr>
          <a:xfrm>
            <a:off x="661334" y="3138171"/>
            <a:ext cx="4061757" cy="1537969"/>
          </a:xfrm>
        </p:spPr>
        <p:txBody>
          <a:bodyPr anchor="b"/>
          <a:lstStyle>
            <a:lvl1pPr marL="0" indent="0">
              <a:buNone/>
              <a:defRPr sz="1890" b="1"/>
            </a:lvl1pPr>
            <a:lvl2pPr marL="360045" indent="0">
              <a:buNone/>
              <a:defRPr sz="1575" b="1"/>
            </a:lvl2pPr>
            <a:lvl3pPr marL="720090" indent="0">
              <a:buNone/>
              <a:defRPr sz="1418" b="1"/>
            </a:lvl3pPr>
            <a:lvl4pPr marL="1080135" indent="0">
              <a:buNone/>
              <a:defRPr sz="1260" b="1"/>
            </a:lvl4pPr>
            <a:lvl5pPr marL="1440180" indent="0">
              <a:buNone/>
              <a:defRPr sz="1260" b="1"/>
            </a:lvl5pPr>
            <a:lvl6pPr marL="1800225" indent="0">
              <a:buNone/>
              <a:defRPr sz="1260" b="1"/>
            </a:lvl6pPr>
            <a:lvl7pPr marL="2160270" indent="0">
              <a:buNone/>
              <a:defRPr sz="1260" b="1"/>
            </a:lvl7pPr>
            <a:lvl8pPr marL="2520315" indent="0">
              <a:buNone/>
              <a:defRPr sz="1260" b="1"/>
            </a:lvl8pPr>
            <a:lvl9pPr marL="2880360" indent="0">
              <a:buNone/>
              <a:defRPr sz="1260" b="1"/>
            </a:lvl9pPr>
          </a:lstStyle>
          <a:p>
            <a:pPr lvl="0"/>
            <a:r>
              <a:rPr lang="en-US"/>
              <a:t>Click to edit Master text styles</a:t>
            </a:r>
          </a:p>
        </p:txBody>
      </p:sp>
      <p:sp>
        <p:nvSpPr>
          <p:cNvPr id="4" name="Content Placeholder 3"/>
          <p:cNvSpPr>
            <a:spLocks noGrp="1"/>
          </p:cNvSpPr>
          <p:nvPr>
            <p:ph sz="half" idx="2"/>
          </p:nvPr>
        </p:nvSpPr>
        <p:spPr>
          <a:xfrm>
            <a:off x="661334" y="4676140"/>
            <a:ext cx="4061757" cy="687789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860607" y="3138171"/>
            <a:ext cx="4081761" cy="1537969"/>
          </a:xfrm>
        </p:spPr>
        <p:txBody>
          <a:bodyPr anchor="b"/>
          <a:lstStyle>
            <a:lvl1pPr marL="0" indent="0">
              <a:buNone/>
              <a:defRPr sz="1890" b="1"/>
            </a:lvl1pPr>
            <a:lvl2pPr marL="360045" indent="0">
              <a:buNone/>
              <a:defRPr sz="1575" b="1"/>
            </a:lvl2pPr>
            <a:lvl3pPr marL="720090" indent="0">
              <a:buNone/>
              <a:defRPr sz="1418" b="1"/>
            </a:lvl3pPr>
            <a:lvl4pPr marL="1080135" indent="0">
              <a:buNone/>
              <a:defRPr sz="1260" b="1"/>
            </a:lvl4pPr>
            <a:lvl5pPr marL="1440180" indent="0">
              <a:buNone/>
              <a:defRPr sz="1260" b="1"/>
            </a:lvl5pPr>
            <a:lvl6pPr marL="1800225" indent="0">
              <a:buNone/>
              <a:defRPr sz="1260" b="1"/>
            </a:lvl6pPr>
            <a:lvl7pPr marL="2160270" indent="0">
              <a:buNone/>
              <a:defRPr sz="1260" b="1"/>
            </a:lvl7pPr>
            <a:lvl8pPr marL="2520315" indent="0">
              <a:buNone/>
              <a:defRPr sz="1260" b="1"/>
            </a:lvl8pPr>
            <a:lvl9pPr marL="2880360" indent="0">
              <a:buNone/>
              <a:defRPr sz="1260" b="1"/>
            </a:lvl9pPr>
          </a:lstStyle>
          <a:p>
            <a:pPr lvl="0"/>
            <a:r>
              <a:rPr lang="en-US"/>
              <a:t>Click to edit Master text styles</a:t>
            </a:r>
          </a:p>
        </p:txBody>
      </p:sp>
      <p:sp>
        <p:nvSpPr>
          <p:cNvPr id="6" name="Content Placeholder 5"/>
          <p:cNvSpPr>
            <a:spLocks noGrp="1"/>
          </p:cNvSpPr>
          <p:nvPr>
            <p:ph sz="quarter" idx="4"/>
          </p:nvPr>
        </p:nvSpPr>
        <p:spPr>
          <a:xfrm>
            <a:off x="4860607" y="4676140"/>
            <a:ext cx="4081761" cy="687789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a:xfrm>
            <a:off x="660083" y="11865187"/>
            <a:ext cx="2160270" cy="681567"/>
          </a:xfrm>
          <a:prstGeom prst="rect">
            <a:avLst/>
          </a:prstGeom>
        </p:spPr>
        <p:txBody>
          <a:bodyPr/>
          <a:lstStyle/>
          <a:p>
            <a:fld id="{14860F8B-E6DB-4061-9CAC-1BA5701C5A5B}" type="datetimeFigureOut">
              <a:rPr lang="en-GB" smtClean="0"/>
              <a:t>11/01/2024</a:t>
            </a:fld>
            <a:endParaRPr lang="en-GB"/>
          </a:p>
        </p:txBody>
      </p:sp>
      <p:sp>
        <p:nvSpPr>
          <p:cNvPr id="8" name="Footer Placeholder 7"/>
          <p:cNvSpPr>
            <a:spLocks noGrp="1"/>
          </p:cNvSpPr>
          <p:nvPr>
            <p:ph type="ftr" sz="quarter" idx="11"/>
          </p:nvPr>
        </p:nvSpPr>
        <p:spPr>
          <a:xfrm>
            <a:off x="3180398" y="11865187"/>
            <a:ext cx="3240405" cy="681567"/>
          </a:xfrm>
          <a:prstGeom prst="rect">
            <a:avLst/>
          </a:prstGeom>
        </p:spPr>
        <p:txBody>
          <a:bodyPr/>
          <a:lstStyle/>
          <a:p>
            <a:endParaRPr lang="en-GB"/>
          </a:p>
        </p:txBody>
      </p:sp>
      <p:sp>
        <p:nvSpPr>
          <p:cNvPr id="9" name="Slide Number Placeholder 8"/>
          <p:cNvSpPr>
            <a:spLocks noGrp="1"/>
          </p:cNvSpPr>
          <p:nvPr>
            <p:ph type="sldNum" sz="quarter" idx="12"/>
          </p:nvPr>
        </p:nvSpPr>
        <p:spPr>
          <a:xfrm>
            <a:off x="6780848" y="11865187"/>
            <a:ext cx="2160270" cy="681567"/>
          </a:xfrm>
          <a:prstGeom prst="rect">
            <a:avLst/>
          </a:prstGeom>
        </p:spPr>
        <p:txBody>
          <a:bodyPr/>
          <a:lstStyle/>
          <a:p>
            <a:fld id="{6F7C3F2D-B3F8-4467-8275-2A355502DB7E}" type="slidenum">
              <a:rPr lang="en-GB" smtClean="0"/>
              <a:t>‹#›</a:t>
            </a:fld>
            <a:endParaRPr lang="en-GB"/>
          </a:p>
        </p:txBody>
      </p:sp>
    </p:spTree>
    <p:extLst>
      <p:ext uri="{BB962C8B-B14F-4D97-AF65-F5344CB8AC3E}">
        <p14:creationId xmlns:p14="http://schemas.microsoft.com/office/powerpoint/2010/main" val="41618775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a:xfrm>
            <a:off x="660083" y="11865187"/>
            <a:ext cx="2160270" cy="681567"/>
          </a:xfrm>
          <a:prstGeom prst="rect">
            <a:avLst/>
          </a:prstGeom>
        </p:spPr>
        <p:txBody>
          <a:bodyPr/>
          <a:lstStyle/>
          <a:p>
            <a:fld id="{14860F8B-E6DB-4061-9CAC-1BA5701C5A5B}" type="datetimeFigureOut">
              <a:rPr lang="en-GB" smtClean="0"/>
              <a:t>11/01/2024</a:t>
            </a:fld>
            <a:endParaRPr lang="en-GB"/>
          </a:p>
        </p:txBody>
      </p:sp>
      <p:sp>
        <p:nvSpPr>
          <p:cNvPr id="4" name="Footer Placeholder 3"/>
          <p:cNvSpPr>
            <a:spLocks noGrp="1"/>
          </p:cNvSpPr>
          <p:nvPr>
            <p:ph type="ftr" sz="quarter" idx="11"/>
          </p:nvPr>
        </p:nvSpPr>
        <p:spPr>
          <a:xfrm>
            <a:off x="3180398" y="11865187"/>
            <a:ext cx="3240405" cy="681567"/>
          </a:xfrm>
          <a:prstGeom prst="rect">
            <a:avLst/>
          </a:prstGeom>
        </p:spPr>
        <p:txBody>
          <a:bodyPr/>
          <a:lstStyle/>
          <a:p>
            <a:endParaRPr lang="en-GB"/>
          </a:p>
        </p:txBody>
      </p:sp>
      <p:sp>
        <p:nvSpPr>
          <p:cNvPr id="5" name="Slide Number Placeholder 4"/>
          <p:cNvSpPr>
            <a:spLocks noGrp="1"/>
          </p:cNvSpPr>
          <p:nvPr>
            <p:ph type="sldNum" sz="quarter" idx="12"/>
          </p:nvPr>
        </p:nvSpPr>
        <p:spPr>
          <a:xfrm>
            <a:off x="6780848" y="11865187"/>
            <a:ext cx="2160270" cy="681567"/>
          </a:xfrm>
          <a:prstGeom prst="rect">
            <a:avLst/>
          </a:prstGeom>
        </p:spPr>
        <p:txBody>
          <a:bodyPr/>
          <a:lstStyle/>
          <a:p>
            <a:fld id="{6F7C3F2D-B3F8-4467-8275-2A355502DB7E}" type="slidenum">
              <a:rPr lang="en-GB" smtClean="0"/>
              <a:t>‹#›</a:t>
            </a:fld>
            <a:endParaRPr lang="en-GB"/>
          </a:p>
        </p:txBody>
      </p:sp>
    </p:spTree>
    <p:extLst>
      <p:ext uri="{BB962C8B-B14F-4D97-AF65-F5344CB8AC3E}">
        <p14:creationId xmlns:p14="http://schemas.microsoft.com/office/powerpoint/2010/main" val="26188295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660083" y="11865187"/>
            <a:ext cx="2160270" cy="681567"/>
          </a:xfrm>
          <a:prstGeom prst="rect">
            <a:avLst/>
          </a:prstGeom>
        </p:spPr>
        <p:txBody>
          <a:bodyPr/>
          <a:lstStyle/>
          <a:p>
            <a:fld id="{14860F8B-E6DB-4061-9CAC-1BA5701C5A5B}" type="datetimeFigureOut">
              <a:rPr lang="en-GB" smtClean="0"/>
              <a:t>11/01/2024</a:t>
            </a:fld>
            <a:endParaRPr lang="en-GB"/>
          </a:p>
        </p:txBody>
      </p:sp>
      <p:sp>
        <p:nvSpPr>
          <p:cNvPr id="3" name="Footer Placeholder 2"/>
          <p:cNvSpPr>
            <a:spLocks noGrp="1"/>
          </p:cNvSpPr>
          <p:nvPr>
            <p:ph type="ftr" sz="quarter" idx="11"/>
          </p:nvPr>
        </p:nvSpPr>
        <p:spPr>
          <a:xfrm>
            <a:off x="3180398" y="11865187"/>
            <a:ext cx="3240405" cy="681567"/>
          </a:xfrm>
          <a:prstGeom prst="rect">
            <a:avLst/>
          </a:prstGeom>
        </p:spPr>
        <p:txBody>
          <a:bodyPr/>
          <a:lstStyle/>
          <a:p>
            <a:endParaRPr lang="en-GB"/>
          </a:p>
        </p:txBody>
      </p:sp>
      <p:sp>
        <p:nvSpPr>
          <p:cNvPr id="4" name="Slide Number Placeholder 3"/>
          <p:cNvSpPr>
            <a:spLocks noGrp="1"/>
          </p:cNvSpPr>
          <p:nvPr>
            <p:ph type="sldNum" sz="quarter" idx="12"/>
          </p:nvPr>
        </p:nvSpPr>
        <p:spPr>
          <a:xfrm>
            <a:off x="6780848" y="11865187"/>
            <a:ext cx="2160270" cy="681567"/>
          </a:xfrm>
          <a:prstGeom prst="rect">
            <a:avLst/>
          </a:prstGeom>
        </p:spPr>
        <p:txBody>
          <a:bodyPr/>
          <a:lstStyle/>
          <a:p>
            <a:fld id="{6F7C3F2D-B3F8-4467-8275-2A355502DB7E}" type="slidenum">
              <a:rPr lang="en-GB" smtClean="0"/>
              <a:t>‹#›</a:t>
            </a:fld>
            <a:endParaRPr lang="en-GB"/>
          </a:p>
        </p:txBody>
      </p:sp>
    </p:spTree>
    <p:extLst>
      <p:ext uri="{BB962C8B-B14F-4D97-AF65-F5344CB8AC3E}">
        <p14:creationId xmlns:p14="http://schemas.microsoft.com/office/powerpoint/2010/main" val="16022690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61333" y="853440"/>
            <a:ext cx="3096637" cy="2987040"/>
          </a:xfrm>
        </p:spPr>
        <p:txBody>
          <a:bodyPr anchor="b"/>
          <a:lstStyle>
            <a:lvl1pPr>
              <a:defRPr sz="2520"/>
            </a:lvl1pPr>
          </a:lstStyle>
          <a:p>
            <a:r>
              <a:rPr lang="en-US"/>
              <a:t>Click to edit Master title style</a:t>
            </a:r>
            <a:endParaRPr lang="en-GB"/>
          </a:p>
        </p:txBody>
      </p:sp>
      <p:sp>
        <p:nvSpPr>
          <p:cNvPr id="3" name="Content Placeholder 2"/>
          <p:cNvSpPr>
            <a:spLocks noGrp="1"/>
          </p:cNvSpPr>
          <p:nvPr>
            <p:ph idx="1"/>
          </p:nvPr>
        </p:nvSpPr>
        <p:spPr>
          <a:xfrm>
            <a:off x="4081760" y="1843194"/>
            <a:ext cx="4860608" cy="9097433"/>
          </a:xfrm>
        </p:spPr>
        <p:txBody>
          <a:bodyPr/>
          <a:lstStyle>
            <a:lvl1pPr>
              <a:defRPr sz="2520"/>
            </a:lvl1pPr>
            <a:lvl2pPr>
              <a:defRPr sz="2205"/>
            </a:lvl2pPr>
            <a:lvl3pPr>
              <a:defRPr sz="1890"/>
            </a:lvl3pPr>
            <a:lvl4pPr>
              <a:defRPr sz="1575"/>
            </a:lvl4pPr>
            <a:lvl5pPr>
              <a:defRPr sz="1575"/>
            </a:lvl5pPr>
            <a:lvl6pPr>
              <a:defRPr sz="1575"/>
            </a:lvl6pPr>
            <a:lvl7pPr>
              <a:defRPr sz="1575"/>
            </a:lvl7pPr>
            <a:lvl8pPr>
              <a:defRPr sz="1575"/>
            </a:lvl8pPr>
            <a:lvl9pPr>
              <a:defRPr sz="1575"/>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661333" y="3840480"/>
            <a:ext cx="3096637" cy="7114964"/>
          </a:xfrm>
        </p:spPr>
        <p:txBody>
          <a:bodyPr/>
          <a:lstStyle>
            <a:lvl1pPr marL="0" indent="0">
              <a:buNone/>
              <a:defRPr sz="1260"/>
            </a:lvl1pPr>
            <a:lvl2pPr marL="360045" indent="0">
              <a:buNone/>
              <a:defRPr sz="1103"/>
            </a:lvl2pPr>
            <a:lvl3pPr marL="720090" indent="0">
              <a:buNone/>
              <a:defRPr sz="945"/>
            </a:lvl3pPr>
            <a:lvl4pPr marL="1080135" indent="0">
              <a:buNone/>
              <a:defRPr sz="788"/>
            </a:lvl4pPr>
            <a:lvl5pPr marL="1440180" indent="0">
              <a:buNone/>
              <a:defRPr sz="788"/>
            </a:lvl5pPr>
            <a:lvl6pPr marL="1800225" indent="0">
              <a:buNone/>
              <a:defRPr sz="788"/>
            </a:lvl6pPr>
            <a:lvl7pPr marL="2160270" indent="0">
              <a:buNone/>
              <a:defRPr sz="788"/>
            </a:lvl7pPr>
            <a:lvl8pPr marL="2520315" indent="0">
              <a:buNone/>
              <a:defRPr sz="788"/>
            </a:lvl8pPr>
            <a:lvl9pPr marL="2880360" indent="0">
              <a:buNone/>
              <a:defRPr sz="788"/>
            </a:lvl9pPr>
          </a:lstStyle>
          <a:p>
            <a:pPr lvl="0"/>
            <a:r>
              <a:rPr lang="en-US"/>
              <a:t>Click to edit Master text styles</a:t>
            </a:r>
          </a:p>
        </p:txBody>
      </p:sp>
      <p:sp>
        <p:nvSpPr>
          <p:cNvPr id="5" name="Date Placeholder 4"/>
          <p:cNvSpPr>
            <a:spLocks noGrp="1"/>
          </p:cNvSpPr>
          <p:nvPr>
            <p:ph type="dt" sz="half" idx="10"/>
          </p:nvPr>
        </p:nvSpPr>
        <p:spPr>
          <a:xfrm>
            <a:off x="660083" y="11865187"/>
            <a:ext cx="2160270" cy="681567"/>
          </a:xfrm>
          <a:prstGeom prst="rect">
            <a:avLst/>
          </a:prstGeom>
        </p:spPr>
        <p:txBody>
          <a:bodyPr/>
          <a:lstStyle/>
          <a:p>
            <a:fld id="{14860F8B-E6DB-4061-9CAC-1BA5701C5A5B}" type="datetimeFigureOut">
              <a:rPr lang="en-GB" smtClean="0"/>
              <a:t>11/01/2024</a:t>
            </a:fld>
            <a:endParaRPr lang="en-GB"/>
          </a:p>
        </p:txBody>
      </p:sp>
      <p:sp>
        <p:nvSpPr>
          <p:cNvPr id="6" name="Footer Placeholder 5"/>
          <p:cNvSpPr>
            <a:spLocks noGrp="1"/>
          </p:cNvSpPr>
          <p:nvPr>
            <p:ph type="ftr" sz="quarter" idx="11"/>
          </p:nvPr>
        </p:nvSpPr>
        <p:spPr>
          <a:xfrm>
            <a:off x="3180398" y="11865187"/>
            <a:ext cx="3240405" cy="681567"/>
          </a:xfrm>
          <a:prstGeom prst="rect">
            <a:avLst/>
          </a:prstGeom>
        </p:spPr>
        <p:txBody>
          <a:bodyPr/>
          <a:lstStyle/>
          <a:p>
            <a:endParaRPr lang="en-GB"/>
          </a:p>
        </p:txBody>
      </p:sp>
      <p:sp>
        <p:nvSpPr>
          <p:cNvPr id="7" name="Slide Number Placeholder 6"/>
          <p:cNvSpPr>
            <a:spLocks noGrp="1"/>
          </p:cNvSpPr>
          <p:nvPr>
            <p:ph type="sldNum" sz="quarter" idx="12"/>
          </p:nvPr>
        </p:nvSpPr>
        <p:spPr>
          <a:xfrm>
            <a:off x="6780848" y="11865187"/>
            <a:ext cx="2160270" cy="681567"/>
          </a:xfrm>
          <a:prstGeom prst="rect">
            <a:avLst/>
          </a:prstGeom>
        </p:spPr>
        <p:txBody>
          <a:bodyPr/>
          <a:lstStyle/>
          <a:p>
            <a:fld id="{6F7C3F2D-B3F8-4467-8275-2A355502DB7E}" type="slidenum">
              <a:rPr lang="en-GB" smtClean="0"/>
              <a:t>‹#›</a:t>
            </a:fld>
            <a:endParaRPr lang="en-GB"/>
          </a:p>
        </p:txBody>
      </p:sp>
    </p:spTree>
    <p:extLst>
      <p:ext uri="{BB962C8B-B14F-4D97-AF65-F5344CB8AC3E}">
        <p14:creationId xmlns:p14="http://schemas.microsoft.com/office/powerpoint/2010/main" val="28124955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61333" y="853440"/>
            <a:ext cx="3096637" cy="2987040"/>
          </a:xfrm>
        </p:spPr>
        <p:txBody>
          <a:bodyPr anchor="b"/>
          <a:lstStyle>
            <a:lvl1pPr>
              <a:defRPr sz="2520"/>
            </a:lvl1pPr>
          </a:lstStyle>
          <a:p>
            <a:r>
              <a:rPr lang="en-US"/>
              <a:t>Click to edit Master title style</a:t>
            </a:r>
            <a:endParaRPr lang="en-GB"/>
          </a:p>
        </p:txBody>
      </p:sp>
      <p:sp>
        <p:nvSpPr>
          <p:cNvPr id="3" name="Picture Placeholder 2"/>
          <p:cNvSpPr>
            <a:spLocks noGrp="1"/>
          </p:cNvSpPr>
          <p:nvPr>
            <p:ph type="pic" idx="1"/>
          </p:nvPr>
        </p:nvSpPr>
        <p:spPr>
          <a:xfrm>
            <a:off x="4081760" y="1843194"/>
            <a:ext cx="4860608" cy="9097433"/>
          </a:xfrm>
        </p:spPr>
        <p:txBody>
          <a:bodyPr/>
          <a:lstStyle>
            <a:lvl1pPr marL="0" indent="0">
              <a:buNone/>
              <a:defRPr sz="2520"/>
            </a:lvl1pPr>
            <a:lvl2pPr marL="360045" indent="0">
              <a:buNone/>
              <a:defRPr sz="2205"/>
            </a:lvl2pPr>
            <a:lvl3pPr marL="720090" indent="0">
              <a:buNone/>
              <a:defRPr sz="1890"/>
            </a:lvl3pPr>
            <a:lvl4pPr marL="1080135" indent="0">
              <a:buNone/>
              <a:defRPr sz="1575"/>
            </a:lvl4pPr>
            <a:lvl5pPr marL="1440180" indent="0">
              <a:buNone/>
              <a:defRPr sz="1575"/>
            </a:lvl5pPr>
            <a:lvl6pPr marL="1800225" indent="0">
              <a:buNone/>
              <a:defRPr sz="1575"/>
            </a:lvl6pPr>
            <a:lvl7pPr marL="2160270" indent="0">
              <a:buNone/>
              <a:defRPr sz="1575"/>
            </a:lvl7pPr>
            <a:lvl8pPr marL="2520315" indent="0">
              <a:buNone/>
              <a:defRPr sz="1575"/>
            </a:lvl8pPr>
            <a:lvl9pPr marL="2880360" indent="0">
              <a:buNone/>
              <a:defRPr sz="1575"/>
            </a:lvl9pPr>
          </a:lstStyle>
          <a:p>
            <a:r>
              <a:rPr lang="en-US"/>
              <a:t>Click icon to add picture</a:t>
            </a:r>
            <a:endParaRPr lang="en-GB"/>
          </a:p>
        </p:txBody>
      </p:sp>
      <p:sp>
        <p:nvSpPr>
          <p:cNvPr id="4" name="Text Placeholder 3"/>
          <p:cNvSpPr>
            <a:spLocks noGrp="1"/>
          </p:cNvSpPr>
          <p:nvPr>
            <p:ph type="body" sz="half" idx="2"/>
          </p:nvPr>
        </p:nvSpPr>
        <p:spPr>
          <a:xfrm>
            <a:off x="661333" y="3840480"/>
            <a:ext cx="3096637" cy="7114964"/>
          </a:xfrm>
        </p:spPr>
        <p:txBody>
          <a:bodyPr/>
          <a:lstStyle>
            <a:lvl1pPr marL="0" indent="0">
              <a:buNone/>
              <a:defRPr sz="1260"/>
            </a:lvl1pPr>
            <a:lvl2pPr marL="360045" indent="0">
              <a:buNone/>
              <a:defRPr sz="1103"/>
            </a:lvl2pPr>
            <a:lvl3pPr marL="720090" indent="0">
              <a:buNone/>
              <a:defRPr sz="945"/>
            </a:lvl3pPr>
            <a:lvl4pPr marL="1080135" indent="0">
              <a:buNone/>
              <a:defRPr sz="788"/>
            </a:lvl4pPr>
            <a:lvl5pPr marL="1440180" indent="0">
              <a:buNone/>
              <a:defRPr sz="788"/>
            </a:lvl5pPr>
            <a:lvl6pPr marL="1800225" indent="0">
              <a:buNone/>
              <a:defRPr sz="788"/>
            </a:lvl6pPr>
            <a:lvl7pPr marL="2160270" indent="0">
              <a:buNone/>
              <a:defRPr sz="788"/>
            </a:lvl7pPr>
            <a:lvl8pPr marL="2520315" indent="0">
              <a:buNone/>
              <a:defRPr sz="788"/>
            </a:lvl8pPr>
            <a:lvl9pPr marL="2880360" indent="0">
              <a:buNone/>
              <a:defRPr sz="788"/>
            </a:lvl9pPr>
          </a:lstStyle>
          <a:p>
            <a:pPr lvl="0"/>
            <a:r>
              <a:rPr lang="en-US"/>
              <a:t>Click to edit Master text styles</a:t>
            </a:r>
          </a:p>
        </p:txBody>
      </p:sp>
      <p:sp>
        <p:nvSpPr>
          <p:cNvPr id="5" name="Date Placeholder 4"/>
          <p:cNvSpPr>
            <a:spLocks noGrp="1"/>
          </p:cNvSpPr>
          <p:nvPr>
            <p:ph type="dt" sz="half" idx="10"/>
          </p:nvPr>
        </p:nvSpPr>
        <p:spPr>
          <a:xfrm>
            <a:off x="660083" y="11865187"/>
            <a:ext cx="2160270" cy="681567"/>
          </a:xfrm>
          <a:prstGeom prst="rect">
            <a:avLst/>
          </a:prstGeom>
        </p:spPr>
        <p:txBody>
          <a:bodyPr/>
          <a:lstStyle/>
          <a:p>
            <a:fld id="{14860F8B-E6DB-4061-9CAC-1BA5701C5A5B}" type="datetimeFigureOut">
              <a:rPr lang="en-GB" smtClean="0"/>
              <a:t>11/01/2024</a:t>
            </a:fld>
            <a:endParaRPr lang="en-GB"/>
          </a:p>
        </p:txBody>
      </p:sp>
      <p:sp>
        <p:nvSpPr>
          <p:cNvPr id="6" name="Footer Placeholder 5"/>
          <p:cNvSpPr>
            <a:spLocks noGrp="1"/>
          </p:cNvSpPr>
          <p:nvPr>
            <p:ph type="ftr" sz="quarter" idx="11"/>
          </p:nvPr>
        </p:nvSpPr>
        <p:spPr>
          <a:xfrm>
            <a:off x="3180398" y="11865187"/>
            <a:ext cx="3240405" cy="681567"/>
          </a:xfrm>
          <a:prstGeom prst="rect">
            <a:avLst/>
          </a:prstGeom>
        </p:spPr>
        <p:txBody>
          <a:bodyPr/>
          <a:lstStyle/>
          <a:p>
            <a:endParaRPr lang="en-GB"/>
          </a:p>
        </p:txBody>
      </p:sp>
      <p:sp>
        <p:nvSpPr>
          <p:cNvPr id="7" name="Slide Number Placeholder 6"/>
          <p:cNvSpPr>
            <a:spLocks noGrp="1"/>
          </p:cNvSpPr>
          <p:nvPr>
            <p:ph type="sldNum" sz="quarter" idx="12"/>
          </p:nvPr>
        </p:nvSpPr>
        <p:spPr>
          <a:xfrm>
            <a:off x="6780848" y="11865187"/>
            <a:ext cx="2160270" cy="681567"/>
          </a:xfrm>
          <a:prstGeom prst="rect">
            <a:avLst/>
          </a:prstGeom>
        </p:spPr>
        <p:txBody>
          <a:bodyPr/>
          <a:lstStyle/>
          <a:p>
            <a:fld id="{6F7C3F2D-B3F8-4467-8275-2A355502DB7E}" type="slidenum">
              <a:rPr lang="en-GB" smtClean="0"/>
              <a:t>‹#›</a:t>
            </a:fld>
            <a:endParaRPr lang="en-GB"/>
          </a:p>
        </p:txBody>
      </p:sp>
    </p:spTree>
    <p:extLst>
      <p:ext uri="{BB962C8B-B14F-4D97-AF65-F5344CB8AC3E}">
        <p14:creationId xmlns:p14="http://schemas.microsoft.com/office/powerpoint/2010/main" val="29418143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20053" y="681568"/>
            <a:ext cx="8761095" cy="2474384"/>
          </a:xfrm>
          <a:prstGeom prst="rect">
            <a:avLst/>
          </a:prstGeom>
        </p:spPr>
        <p:txBody>
          <a:bodyPr vert="horz" lIns="91440" tIns="45720" rIns="91440" bIns="45720" rtlCol="0" anchor="ctr">
            <a:normAutofit/>
          </a:bodyPr>
          <a:lstStyle/>
          <a:p>
            <a:r>
              <a:rPr lang="en-US"/>
              <a:t>Click to edit Master title style</a:t>
            </a:r>
            <a:endParaRPr lang="en-GB" dirty="0"/>
          </a:p>
        </p:txBody>
      </p:sp>
      <p:sp>
        <p:nvSpPr>
          <p:cNvPr id="3" name="Text Placeholder 2"/>
          <p:cNvSpPr>
            <a:spLocks noGrp="1"/>
          </p:cNvSpPr>
          <p:nvPr>
            <p:ph type="body" idx="1"/>
          </p:nvPr>
        </p:nvSpPr>
        <p:spPr>
          <a:xfrm>
            <a:off x="420053" y="3407833"/>
            <a:ext cx="8761095" cy="7686889"/>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Tree>
    <p:extLst>
      <p:ext uri="{BB962C8B-B14F-4D97-AF65-F5344CB8AC3E}">
        <p14:creationId xmlns:p14="http://schemas.microsoft.com/office/powerpoint/2010/main" val="3005294767"/>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 id="2147483685" r:id="rId13"/>
  </p:sldLayoutIdLst>
  <p:txStyles>
    <p:titleStyle>
      <a:lvl1pPr algn="l" defTabSz="720090" rtl="0" eaLnBrk="1" latinLnBrk="0" hangingPunct="1">
        <a:lnSpc>
          <a:spcPct val="90000"/>
        </a:lnSpc>
        <a:spcBef>
          <a:spcPct val="0"/>
        </a:spcBef>
        <a:buNone/>
        <a:defRPr sz="3465" b="1" kern="1200">
          <a:solidFill>
            <a:schemeClr val="accent1"/>
          </a:solidFill>
          <a:latin typeface="Trebuchet MS" panose="020B0603020202020204" pitchFamily="34" charset="0"/>
          <a:ea typeface="+mj-ea"/>
          <a:cs typeface="+mj-cs"/>
        </a:defRPr>
      </a:lvl1pPr>
    </p:titleStyle>
    <p:bodyStyle>
      <a:lvl1pPr marL="180023" indent="-180023" algn="l" defTabSz="720090" rtl="0" eaLnBrk="1" latinLnBrk="0" hangingPunct="1">
        <a:lnSpc>
          <a:spcPct val="90000"/>
        </a:lnSpc>
        <a:spcBef>
          <a:spcPts val="788"/>
        </a:spcBef>
        <a:buClr>
          <a:schemeClr val="accent1"/>
        </a:buClr>
        <a:buFont typeface="Arial" panose="020B0604020202020204" pitchFamily="34" charset="0"/>
        <a:buChar char="•"/>
        <a:defRPr sz="2205" kern="1200">
          <a:solidFill>
            <a:schemeClr val="tx1"/>
          </a:solidFill>
          <a:latin typeface="Trebuchet MS" panose="020B0603020202020204" pitchFamily="34" charset="0"/>
          <a:ea typeface="+mn-ea"/>
          <a:cs typeface="+mn-cs"/>
        </a:defRPr>
      </a:lvl1pPr>
      <a:lvl2pPr marL="540068" indent="-180023" algn="l" defTabSz="720090" rtl="0" eaLnBrk="1" latinLnBrk="0" hangingPunct="1">
        <a:lnSpc>
          <a:spcPct val="90000"/>
        </a:lnSpc>
        <a:spcBef>
          <a:spcPts val="394"/>
        </a:spcBef>
        <a:buClr>
          <a:schemeClr val="accent1"/>
        </a:buClr>
        <a:buFont typeface="Arial" panose="020B0604020202020204" pitchFamily="34" charset="0"/>
        <a:buChar char="•"/>
        <a:defRPr sz="1890" kern="1200">
          <a:solidFill>
            <a:schemeClr val="tx1"/>
          </a:solidFill>
          <a:latin typeface="Trebuchet MS" panose="020B0603020202020204" pitchFamily="34" charset="0"/>
          <a:ea typeface="+mn-ea"/>
          <a:cs typeface="+mn-cs"/>
        </a:defRPr>
      </a:lvl2pPr>
      <a:lvl3pPr marL="900113" indent="-180023" algn="l" defTabSz="720090" rtl="0" eaLnBrk="1" latinLnBrk="0" hangingPunct="1">
        <a:lnSpc>
          <a:spcPct val="90000"/>
        </a:lnSpc>
        <a:spcBef>
          <a:spcPts val="394"/>
        </a:spcBef>
        <a:buClr>
          <a:schemeClr val="accent1"/>
        </a:buClr>
        <a:buFont typeface="Arial" panose="020B0604020202020204" pitchFamily="34" charset="0"/>
        <a:buChar char="•"/>
        <a:defRPr sz="1575" kern="1200">
          <a:solidFill>
            <a:schemeClr val="tx1"/>
          </a:solidFill>
          <a:latin typeface="Trebuchet MS" panose="020B0603020202020204" pitchFamily="34" charset="0"/>
          <a:ea typeface="+mn-ea"/>
          <a:cs typeface="+mn-cs"/>
        </a:defRPr>
      </a:lvl3pPr>
      <a:lvl4pPr marL="1260158" indent="-180023" algn="l" defTabSz="720090" rtl="0" eaLnBrk="1" latinLnBrk="0" hangingPunct="1">
        <a:lnSpc>
          <a:spcPct val="90000"/>
        </a:lnSpc>
        <a:spcBef>
          <a:spcPts val="394"/>
        </a:spcBef>
        <a:buClr>
          <a:schemeClr val="accent1"/>
        </a:buClr>
        <a:buFont typeface="Arial" panose="020B0604020202020204" pitchFamily="34" charset="0"/>
        <a:buChar char="•"/>
        <a:defRPr sz="1418" kern="1200">
          <a:solidFill>
            <a:schemeClr val="tx1"/>
          </a:solidFill>
          <a:latin typeface="Trebuchet MS" panose="020B0603020202020204" pitchFamily="34" charset="0"/>
          <a:ea typeface="+mn-ea"/>
          <a:cs typeface="+mn-cs"/>
        </a:defRPr>
      </a:lvl4pPr>
      <a:lvl5pPr marL="1620203" indent="-180023" algn="l" defTabSz="720090" rtl="0" eaLnBrk="1" latinLnBrk="0" hangingPunct="1">
        <a:lnSpc>
          <a:spcPct val="90000"/>
        </a:lnSpc>
        <a:spcBef>
          <a:spcPts val="394"/>
        </a:spcBef>
        <a:buClr>
          <a:schemeClr val="accent1"/>
        </a:buClr>
        <a:buFont typeface="Arial" panose="020B0604020202020204" pitchFamily="34" charset="0"/>
        <a:buChar char="•"/>
        <a:defRPr sz="1418" kern="1200">
          <a:solidFill>
            <a:schemeClr val="tx1"/>
          </a:solidFill>
          <a:latin typeface="Trebuchet MS" panose="020B0603020202020204" pitchFamily="34" charset="0"/>
          <a:ea typeface="+mn-ea"/>
          <a:cs typeface="+mn-cs"/>
        </a:defRPr>
      </a:lvl5pPr>
      <a:lvl6pPr marL="1980248" indent="-180023" algn="l" defTabSz="720090" rtl="0" eaLnBrk="1" latinLnBrk="0" hangingPunct="1">
        <a:lnSpc>
          <a:spcPct val="90000"/>
        </a:lnSpc>
        <a:spcBef>
          <a:spcPts val="394"/>
        </a:spcBef>
        <a:buFont typeface="Arial" panose="020B0604020202020204" pitchFamily="34" charset="0"/>
        <a:buChar char="•"/>
        <a:defRPr sz="1418" kern="1200">
          <a:solidFill>
            <a:schemeClr val="tx1"/>
          </a:solidFill>
          <a:latin typeface="+mn-lt"/>
          <a:ea typeface="+mn-ea"/>
          <a:cs typeface="+mn-cs"/>
        </a:defRPr>
      </a:lvl6pPr>
      <a:lvl7pPr marL="2340293" indent="-180023" algn="l" defTabSz="720090" rtl="0" eaLnBrk="1" latinLnBrk="0" hangingPunct="1">
        <a:lnSpc>
          <a:spcPct val="90000"/>
        </a:lnSpc>
        <a:spcBef>
          <a:spcPts val="394"/>
        </a:spcBef>
        <a:buFont typeface="Arial" panose="020B0604020202020204" pitchFamily="34" charset="0"/>
        <a:buChar char="•"/>
        <a:defRPr sz="1418" kern="1200">
          <a:solidFill>
            <a:schemeClr val="tx1"/>
          </a:solidFill>
          <a:latin typeface="+mn-lt"/>
          <a:ea typeface="+mn-ea"/>
          <a:cs typeface="+mn-cs"/>
        </a:defRPr>
      </a:lvl7pPr>
      <a:lvl8pPr marL="2700338" indent="-180023" algn="l" defTabSz="720090" rtl="0" eaLnBrk="1" latinLnBrk="0" hangingPunct="1">
        <a:lnSpc>
          <a:spcPct val="90000"/>
        </a:lnSpc>
        <a:spcBef>
          <a:spcPts val="394"/>
        </a:spcBef>
        <a:buFont typeface="Arial" panose="020B0604020202020204" pitchFamily="34" charset="0"/>
        <a:buChar char="•"/>
        <a:defRPr sz="1418" kern="1200">
          <a:solidFill>
            <a:schemeClr val="tx1"/>
          </a:solidFill>
          <a:latin typeface="+mn-lt"/>
          <a:ea typeface="+mn-ea"/>
          <a:cs typeface="+mn-cs"/>
        </a:defRPr>
      </a:lvl8pPr>
      <a:lvl9pPr marL="3060383" indent="-180023" algn="l" defTabSz="720090" rtl="0" eaLnBrk="1" latinLnBrk="0" hangingPunct="1">
        <a:lnSpc>
          <a:spcPct val="90000"/>
        </a:lnSpc>
        <a:spcBef>
          <a:spcPts val="394"/>
        </a:spcBef>
        <a:buFont typeface="Arial" panose="020B0604020202020204" pitchFamily="34" charset="0"/>
        <a:buChar char="•"/>
        <a:defRPr sz="1418" kern="1200">
          <a:solidFill>
            <a:schemeClr val="tx1"/>
          </a:solidFill>
          <a:latin typeface="+mn-lt"/>
          <a:ea typeface="+mn-ea"/>
          <a:cs typeface="+mn-cs"/>
        </a:defRPr>
      </a:lvl9pPr>
    </p:bodyStyle>
    <p:otherStyle>
      <a:defPPr>
        <a:defRPr lang="en-US"/>
      </a:defPPr>
      <a:lvl1pPr marL="0" algn="l" defTabSz="720090" rtl="0" eaLnBrk="1" latinLnBrk="0" hangingPunct="1">
        <a:defRPr sz="1418" kern="1200">
          <a:solidFill>
            <a:schemeClr val="tx1"/>
          </a:solidFill>
          <a:latin typeface="+mn-lt"/>
          <a:ea typeface="+mn-ea"/>
          <a:cs typeface="+mn-cs"/>
        </a:defRPr>
      </a:lvl1pPr>
      <a:lvl2pPr marL="360045" algn="l" defTabSz="720090" rtl="0" eaLnBrk="1" latinLnBrk="0" hangingPunct="1">
        <a:defRPr sz="1418" kern="1200">
          <a:solidFill>
            <a:schemeClr val="tx1"/>
          </a:solidFill>
          <a:latin typeface="+mn-lt"/>
          <a:ea typeface="+mn-ea"/>
          <a:cs typeface="+mn-cs"/>
        </a:defRPr>
      </a:lvl2pPr>
      <a:lvl3pPr marL="720090" algn="l" defTabSz="720090" rtl="0" eaLnBrk="1" latinLnBrk="0" hangingPunct="1">
        <a:defRPr sz="1418" kern="1200">
          <a:solidFill>
            <a:schemeClr val="tx1"/>
          </a:solidFill>
          <a:latin typeface="+mn-lt"/>
          <a:ea typeface="+mn-ea"/>
          <a:cs typeface="+mn-cs"/>
        </a:defRPr>
      </a:lvl3pPr>
      <a:lvl4pPr marL="1080135" algn="l" defTabSz="720090" rtl="0" eaLnBrk="1" latinLnBrk="0" hangingPunct="1">
        <a:defRPr sz="1418" kern="1200">
          <a:solidFill>
            <a:schemeClr val="tx1"/>
          </a:solidFill>
          <a:latin typeface="+mn-lt"/>
          <a:ea typeface="+mn-ea"/>
          <a:cs typeface="+mn-cs"/>
        </a:defRPr>
      </a:lvl4pPr>
      <a:lvl5pPr marL="1440180" algn="l" defTabSz="720090" rtl="0" eaLnBrk="1" latinLnBrk="0" hangingPunct="1">
        <a:defRPr sz="1418" kern="1200">
          <a:solidFill>
            <a:schemeClr val="tx1"/>
          </a:solidFill>
          <a:latin typeface="+mn-lt"/>
          <a:ea typeface="+mn-ea"/>
          <a:cs typeface="+mn-cs"/>
        </a:defRPr>
      </a:lvl5pPr>
      <a:lvl6pPr marL="1800225" algn="l" defTabSz="720090" rtl="0" eaLnBrk="1" latinLnBrk="0" hangingPunct="1">
        <a:defRPr sz="1418" kern="1200">
          <a:solidFill>
            <a:schemeClr val="tx1"/>
          </a:solidFill>
          <a:latin typeface="+mn-lt"/>
          <a:ea typeface="+mn-ea"/>
          <a:cs typeface="+mn-cs"/>
        </a:defRPr>
      </a:lvl6pPr>
      <a:lvl7pPr marL="2160270" algn="l" defTabSz="720090" rtl="0" eaLnBrk="1" latinLnBrk="0" hangingPunct="1">
        <a:defRPr sz="1418" kern="1200">
          <a:solidFill>
            <a:schemeClr val="tx1"/>
          </a:solidFill>
          <a:latin typeface="+mn-lt"/>
          <a:ea typeface="+mn-ea"/>
          <a:cs typeface="+mn-cs"/>
        </a:defRPr>
      </a:lvl7pPr>
      <a:lvl8pPr marL="2520315" algn="l" defTabSz="720090" rtl="0" eaLnBrk="1" latinLnBrk="0" hangingPunct="1">
        <a:defRPr sz="1418" kern="1200">
          <a:solidFill>
            <a:schemeClr val="tx1"/>
          </a:solidFill>
          <a:latin typeface="+mn-lt"/>
          <a:ea typeface="+mn-ea"/>
          <a:cs typeface="+mn-cs"/>
        </a:defRPr>
      </a:lvl8pPr>
      <a:lvl9pPr marL="2880360" algn="l" defTabSz="720090" rtl="0" eaLnBrk="1" latinLnBrk="0" hangingPunct="1">
        <a:defRPr sz="1418"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 name="Rectangle 36">
            <a:extLst>
              <a:ext uri="{FF2B5EF4-FFF2-40B4-BE49-F238E27FC236}">
                <a16:creationId xmlns:a16="http://schemas.microsoft.com/office/drawing/2014/main" id="{5A4F8307-9F7B-4721-B6C0-4832F37F1E50}"/>
              </a:ext>
            </a:extLst>
          </p:cNvPr>
          <p:cNvSpPr/>
          <p:nvPr/>
        </p:nvSpPr>
        <p:spPr>
          <a:xfrm>
            <a:off x="5276850" y="0"/>
            <a:ext cx="4333094" cy="12801600"/>
          </a:xfrm>
          <a:prstGeom prst="rect">
            <a:avLst/>
          </a:prstGeom>
          <a:solidFill>
            <a:srgbClr val="D4E8E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pic>
        <p:nvPicPr>
          <p:cNvPr id="2" name="Picture 1">
            <a:extLst>
              <a:ext uri="{FF2B5EF4-FFF2-40B4-BE49-F238E27FC236}">
                <a16:creationId xmlns:a16="http://schemas.microsoft.com/office/drawing/2014/main" id="{62EF55F3-535D-CC95-6760-8C1A94BF2092}"/>
              </a:ext>
            </a:extLst>
          </p:cNvPr>
          <p:cNvPicPr>
            <a:picLocks noChangeAspect="1"/>
          </p:cNvPicPr>
          <p:nvPr/>
        </p:nvPicPr>
        <p:blipFill>
          <a:blip r:embed="rId2"/>
          <a:srcRect/>
          <a:stretch/>
        </p:blipFill>
        <p:spPr>
          <a:xfrm>
            <a:off x="7975156" y="9084469"/>
            <a:ext cx="928736" cy="928736"/>
          </a:xfrm>
          <a:prstGeom prst="rect">
            <a:avLst/>
          </a:prstGeom>
        </p:spPr>
      </p:pic>
      <p:pic>
        <p:nvPicPr>
          <p:cNvPr id="10" name="Picture 9">
            <a:extLst>
              <a:ext uri="{FF2B5EF4-FFF2-40B4-BE49-F238E27FC236}">
                <a16:creationId xmlns:a16="http://schemas.microsoft.com/office/drawing/2014/main" id="{65FF86B7-FCC4-404E-F956-13E9A916886D}"/>
              </a:ext>
            </a:extLst>
          </p:cNvPr>
          <p:cNvPicPr>
            <a:picLocks noChangeAspect="1"/>
          </p:cNvPicPr>
          <p:nvPr/>
        </p:nvPicPr>
        <p:blipFill>
          <a:blip r:embed="rId3"/>
          <a:srcRect/>
          <a:stretch/>
        </p:blipFill>
        <p:spPr>
          <a:xfrm>
            <a:off x="7985664" y="10175182"/>
            <a:ext cx="928735" cy="928735"/>
          </a:xfrm>
          <a:prstGeom prst="rect">
            <a:avLst/>
          </a:prstGeom>
        </p:spPr>
      </p:pic>
      <p:grpSp>
        <p:nvGrpSpPr>
          <p:cNvPr id="46" name="Group 45">
            <a:extLst>
              <a:ext uri="{FF2B5EF4-FFF2-40B4-BE49-F238E27FC236}">
                <a16:creationId xmlns:a16="http://schemas.microsoft.com/office/drawing/2014/main" id="{C4E7F5EE-25CC-4601-AC57-BAD39954915B}"/>
              </a:ext>
            </a:extLst>
          </p:cNvPr>
          <p:cNvGrpSpPr/>
          <p:nvPr/>
        </p:nvGrpSpPr>
        <p:grpSpPr>
          <a:xfrm>
            <a:off x="4606015" y="-1353282"/>
            <a:ext cx="5977910" cy="6005948"/>
            <a:chOff x="3623290" y="8293863"/>
            <a:chExt cx="5977910" cy="6005948"/>
          </a:xfrm>
        </p:grpSpPr>
        <p:grpSp>
          <p:nvGrpSpPr>
            <p:cNvPr id="42" name="Group 41">
              <a:extLst>
                <a:ext uri="{FF2B5EF4-FFF2-40B4-BE49-F238E27FC236}">
                  <a16:creationId xmlns:a16="http://schemas.microsoft.com/office/drawing/2014/main" id="{53C1A4B3-3F28-4573-A992-A436F271A25C}"/>
                </a:ext>
              </a:extLst>
            </p:cNvPr>
            <p:cNvGrpSpPr/>
            <p:nvPr/>
          </p:nvGrpSpPr>
          <p:grpSpPr>
            <a:xfrm>
              <a:off x="3623290" y="8293863"/>
              <a:ext cx="5977910" cy="6005948"/>
              <a:chOff x="4421165" y="8648947"/>
              <a:chExt cx="5977910" cy="6005948"/>
            </a:xfrm>
          </p:grpSpPr>
          <p:sp>
            <p:nvSpPr>
              <p:cNvPr id="16" name="Circle: Hollow 15">
                <a:extLst>
                  <a:ext uri="{FF2B5EF4-FFF2-40B4-BE49-F238E27FC236}">
                    <a16:creationId xmlns:a16="http://schemas.microsoft.com/office/drawing/2014/main" id="{C528E917-F317-446A-9275-7E04A7F00613}"/>
                  </a:ext>
                </a:extLst>
              </p:cNvPr>
              <p:cNvSpPr/>
              <p:nvPr/>
            </p:nvSpPr>
            <p:spPr>
              <a:xfrm>
                <a:off x="4518739" y="8788442"/>
                <a:ext cx="5866453" cy="5866453"/>
              </a:xfrm>
              <a:prstGeom prst="donut">
                <a:avLst>
                  <a:gd name="adj" fmla="val 12274"/>
                </a:avLst>
              </a:prstGeom>
              <a:solidFill>
                <a:srgbClr val="89C7CF">
                  <a:alpha val="38039"/>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schemeClr val="tx1"/>
                  </a:solidFill>
                </a:endParaRPr>
              </a:p>
            </p:txBody>
          </p:sp>
          <p:grpSp>
            <p:nvGrpSpPr>
              <p:cNvPr id="38" name="Group 37">
                <a:extLst>
                  <a:ext uri="{FF2B5EF4-FFF2-40B4-BE49-F238E27FC236}">
                    <a16:creationId xmlns:a16="http://schemas.microsoft.com/office/drawing/2014/main" id="{D7248FE4-3687-47E2-A90A-67BDCE99BF16}"/>
                  </a:ext>
                </a:extLst>
              </p:cNvPr>
              <p:cNvGrpSpPr/>
              <p:nvPr/>
            </p:nvGrpSpPr>
            <p:grpSpPr>
              <a:xfrm>
                <a:off x="4421165" y="8648947"/>
                <a:ext cx="5977910" cy="5977910"/>
                <a:chOff x="-5086350" y="2472160"/>
                <a:chExt cx="7200000" cy="7200000"/>
              </a:xfrm>
            </p:grpSpPr>
            <p:sp>
              <p:nvSpPr>
                <p:cNvPr id="39" name="Oval 38">
                  <a:extLst>
                    <a:ext uri="{FF2B5EF4-FFF2-40B4-BE49-F238E27FC236}">
                      <a16:creationId xmlns:a16="http://schemas.microsoft.com/office/drawing/2014/main" id="{B4FFDFB4-D0A8-4005-9A41-1974F7041B18}"/>
                    </a:ext>
                  </a:extLst>
                </p:cNvPr>
                <p:cNvSpPr/>
                <p:nvPr/>
              </p:nvSpPr>
              <p:spPr>
                <a:xfrm>
                  <a:off x="-5086350" y="2472160"/>
                  <a:ext cx="7200000" cy="7200000"/>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40" name="Oval 39">
                  <a:extLst>
                    <a:ext uri="{FF2B5EF4-FFF2-40B4-BE49-F238E27FC236}">
                      <a16:creationId xmlns:a16="http://schemas.microsoft.com/office/drawing/2014/main" id="{96D0CC20-2A9E-48FB-9FF0-E75A09A18F97}"/>
                    </a:ext>
                  </a:extLst>
                </p:cNvPr>
                <p:cNvSpPr/>
                <p:nvPr/>
              </p:nvSpPr>
              <p:spPr>
                <a:xfrm>
                  <a:off x="-4449074" y="3109436"/>
                  <a:ext cx="5925448" cy="5925448"/>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grpSp>
        </p:grpSp>
        <p:pic>
          <p:nvPicPr>
            <p:cNvPr id="45" name="Picture 44" descr="A person using a computer&#10;&#10;Description automatically generated with low confidence">
              <a:extLst>
                <a:ext uri="{FF2B5EF4-FFF2-40B4-BE49-F238E27FC236}">
                  <a16:creationId xmlns:a16="http://schemas.microsoft.com/office/drawing/2014/main" id="{772F851F-60B0-4A84-A5FA-DCAD13A3A583}"/>
                </a:ext>
              </a:extLst>
            </p:cNvPr>
            <p:cNvPicPr>
              <a:picLocks noChangeAspect="1"/>
            </p:cNvPicPr>
            <p:nvPr/>
          </p:nvPicPr>
          <p:blipFill rotWithShape="1">
            <a:blip r:embed="rId4" cstate="print">
              <a:extLst>
                <a:ext uri="{28A0092B-C50C-407E-A947-70E740481C1C}">
                  <a14:useLocalDpi xmlns:a14="http://schemas.microsoft.com/office/drawing/2010/main" val="0"/>
                </a:ext>
              </a:extLst>
            </a:blip>
            <a:srcRect l="13630" t="220" r="20893" b="1451"/>
            <a:stretch/>
          </p:blipFill>
          <p:spPr>
            <a:xfrm flipH="1">
              <a:off x="4373870" y="9041818"/>
              <a:ext cx="4476750" cy="4482000"/>
            </a:xfrm>
            <a:prstGeom prst="ellipse">
              <a:avLst/>
            </a:prstGeom>
          </p:spPr>
        </p:pic>
      </p:grpSp>
      <p:pic>
        <p:nvPicPr>
          <p:cNvPr id="5" name="Picture 4"/>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600856" y="751359"/>
            <a:ext cx="2504547" cy="723188"/>
          </a:xfrm>
          <a:prstGeom prst="rect">
            <a:avLst/>
          </a:prstGeom>
        </p:spPr>
      </p:pic>
      <p:sp>
        <p:nvSpPr>
          <p:cNvPr id="12" name="TextBox 11"/>
          <p:cNvSpPr txBox="1"/>
          <p:nvPr/>
        </p:nvSpPr>
        <p:spPr>
          <a:xfrm>
            <a:off x="600856" y="1944694"/>
            <a:ext cx="4333094" cy="954107"/>
          </a:xfrm>
          <a:prstGeom prst="rect">
            <a:avLst/>
          </a:prstGeom>
          <a:noFill/>
        </p:spPr>
        <p:txBody>
          <a:bodyPr wrap="square" rtlCol="0">
            <a:spAutoFit/>
          </a:bodyPr>
          <a:lstStyle/>
          <a:p>
            <a:pPr>
              <a:spcAft>
                <a:spcPts val="1800"/>
              </a:spcAft>
            </a:pPr>
            <a:r>
              <a:rPr lang="en-GB" sz="2800" dirty="0">
                <a:solidFill>
                  <a:schemeClr val="accent1"/>
                </a:solidFill>
                <a:latin typeface="Co Text Light" panose="020B0503060202020204" pitchFamily="34" charset="0"/>
              </a:rPr>
              <a:t>EASE Employee Assistance Programme</a:t>
            </a:r>
            <a:endParaRPr lang="en-GB" sz="2800" dirty="0">
              <a:solidFill>
                <a:schemeClr val="accent6"/>
              </a:solidFill>
              <a:latin typeface="Co Text Light" panose="020B0503060202020204" pitchFamily="34" charset="0"/>
            </a:endParaRPr>
          </a:p>
        </p:txBody>
      </p:sp>
      <p:sp>
        <p:nvSpPr>
          <p:cNvPr id="18" name="Oval 17">
            <a:extLst>
              <a:ext uri="{FF2B5EF4-FFF2-40B4-BE49-F238E27FC236}">
                <a16:creationId xmlns:a16="http://schemas.microsoft.com/office/drawing/2014/main" id="{BEF71618-2DC4-4F97-8E81-114792ADD1F0}"/>
              </a:ext>
            </a:extLst>
          </p:cNvPr>
          <p:cNvSpPr/>
          <p:nvPr/>
        </p:nvSpPr>
        <p:spPr>
          <a:xfrm>
            <a:off x="3883798" y="4792161"/>
            <a:ext cx="1730590" cy="1737542"/>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50" i="0" u="none" strike="noStrike" cap="none" normalizeH="0" baseline="0" dirty="0">
                <a:ln>
                  <a:noFill/>
                </a:ln>
                <a:solidFill>
                  <a:schemeClr val="bg1"/>
                </a:solidFill>
                <a:effectLst/>
                <a:latin typeface="Co Text Light" panose="020B0503060202020204" pitchFamily="34" charset="0"/>
                <a:ea typeface="Calibri" panose="020F0502020204030204" pitchFamily="34" charset="0"/>
                <a:cs typeface="Mangal" panose="02040503050203030202" pitchFamily="18" charset="0"/>
              </a:rPr>
              <a:t>Worried about something?</a:t>
            </a:r>
            <a:br>
              <a:rPr kumimoji="0" lang="en-US" altLang="en-US" sz="1050" i="0" u="none" strike="noStrike" cap="none" normalizeH="0" baseline="0" dirty="0">
                <a:ln>
                  <a:noFill/>
                </a:ln>
                <a:solidFill>
                  <a:schemeClr val="bg1"/>
                </a:solidFill>
                <a:effectLst/>
                <a:latin typeface="Co Text Light" panose="020B0503060202020204" pitchFamily="34" charset="0"/>
                <a:ea typeface="Calibri" panose="020F0502020204030204" pitchFamily="34" charset="0"/>
                <a:cs typeface="Mangal" panose="02040503050203030202" pitchFamily="18" charset="0"/>
              </a:rPr>
            </a:br>
            <a:r>
              <a:rPr kumimoji="0" lang="en-US" altLang="en-US" sz="1050" i="0" u="none" strike="noStrike" cap="none" normalizeH="0" baseline="0" dirty="0">
                <a:ln>
                  <a:noFill/>
                </a:ln>
                <a:solidFill>
                  <a:schemeClr val="bg1"/>
                </a:solidFill>
                <a:effectLst/>
                <a:latin typeface="Co Text Light" panose="020B0503060202020204" pitchFamily="34" charset="0"/>
                <a:ea typeface="Calibri" panose="020F0502020204030204" pitchFamily="34" charset="0"/>
                <a:cs typeface="Mangal" panose="02040503050203030202" pitchFamily="18" charset="0"/>
              </a:rPr>
              <a:t>Need some expert advice?</a:t>
            </a:r>
            <a:endParaRPr kumimoji="0" lang="en-US" altLang="en-US" sz="1000" i="0" u="none" strike="noStrike" cap="none" normalizeH="0" baseline="0" dirty="0">
              <a:ln>
                <a:noFill/>
              </a:ln>
              <a:solidFill>
                <a:schemeClr val="bg1"/>
              </a:solidFill>
              <a:effectLst/>
              <a:latin typeface="Co Text Light" panose="020B0503060202020204" pitchFamily="34" charset="0"/>
            </a:endParaRPr>
          </a:p>
        </p:txBody>
      </p:sp>
      <p:sp>
        <p:nvSpPr>
          <p:cNvPr id="34" name="Rectangle 9">
            <a:extLst>
              <a:ext uri="{FF2B5EF4-FFF2-40B4-BE49-F238E27FC236}">
                <a16:creationId xmlns:a16="http://schemas.microsoft.com/office/drawing/2014/main" id="{9B8AAF12-30D0-4DAB-BBF1-1F6B45FF2A7A}"/>
              </a:ext>
            </a:extLst>
          </p:cNvPr>
          <p:cNvSpPr>
            <a:spLocks noChangeArrowheads="1"/>
          </p:cNvSpPr>
          <p:nvPr/>
        </p:nvSpPr>
        <p:spPr bwMode="auto">
          <a:xfrm>
            <a:off x="0" y="0"/>
            <a:ext cx="96012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914112" rIns="358662" bIns="914112" numCol="1" anchor="ctr" anchorCtr="0" compatLnSpc="1">
            <a:prstTxWarp prst="textNoShape">
              <a:avLst/>
            </a:prstTxWarp>
            <a:spAutoFit/>
          </a:bodyPr>
          <a:lstStyle/>
          <a:p>
            <a:endParaRPr lang="en-GB"/>
          </a:p>
        </p:txBody>
      </p:sp>
      <p:sp>
        <p:nvSpPr>
          <p:cNvPr id="36" name="TextBox 35">
            <a:extLst>
              <a:ext uri="{FF2B5EF4-FFF2-40B4-BE49-F238E27FC236}">
                <a16:creationId xmlns:a16="http://schemas.microsoft.com/office/drawing/2014/main" id="{6695AE72-BDDB-405F-B363-357EAF45FF98}"/>
              </a:ext>
            </a:extLst>
          </p:cNvPr>
          <p:cNvSpPr txBox="1"/>
          <p:nvPr/>
        </p:nvSpPr>
        <p:spPr>
          <a:xfrm>
            <a:off x="5756115" y="4912003"/>
            <a:ext cx="3391474" cy="3944606"/>
          </a:xfrm>
          <a:prstGeom prst="rect">
            <a:avLst/>
          </a:prstGeom>
          <a:noFill/>
        </p:spPr>
        <p:txBody>
          <a:bodyPr wrap="square" rtlCol="0">
            <a:spAutoFit/>
          </a:bodyPr>
          <a:lstStyle/>
          <a:p>
            <a:pPr>
              <a:lnSpc>
                <a:spcPct val="120000"/>
              </a:lnSpc>
              <a:spcAft>
                <a:spcPts val="1200"/>
              </a:spcAft>
            </a:pPr>
            <a:r>
              <a:rPr lang="en-US" sz="1200" dirty="0">
                <a:solidFill>
                  <a:schemeClr val="accent6"/>
                </a:solidFill>
                <a:latin typeface="Co Text" panose="020B0503060202020204" pitchFamily="34" charset="0"/>
              </a:rPr>
              <a:t>How do I access this service?</a:t>
            </a:r>
          </a:p>
          <a:p>
            <a:pPr>
              <a:lnSpc>
                <a:spcPct val="120000"/>
              </a:lnSpc>
              <a:spcAft>
                <a:spcPts val="1200"/>
              </a:spcAft>
            </a:pPr>
            <a:r>
              <a:rPr lang="en-US" sz="1200" dirty="0">
                <a:solidFill>
                  <a:schemeClr val="accent6"/>
                </a:solidFill>
                <a:latin typeface="Co Text Light" panose="020B0503060202020204" pitchFamily="34" charset="0"/>
              </a:rPr>
              <a:t>Call </a:t>
            </a:r>
            <a:r>
              <a:rPr lang="en-US" sz="1200" dirty="0">
                <a:solidFill>
                  <a:schemeClr val="accent6"/>
                </a:solidFill>
                <a:latin typeface="Co Text" panose="020B0503060202020204" pitchFamily="34" charset="0"/>
              </a:rPr>
              <a:t>0800 092 0987 </a:t>
            </a:r>
            <a:r>
              <a:rPr lang="en-US" sz="1200" dirty="0">
                <a:solidFill>
                  <a:schemeClr val="accent6"/>
                </a:solidFill>
                <a:latin typeface="Co Text Light" panose="020B0503060202020204" pitchFamily="34" charset="0"/>
              </a:rPr>
              <a:t>and quote your scheme number – </a:t>
            </a:r>
            <a:r>
              <a:rPr lang="en-US" sz="1200" dirty="0">
                <a:solidFill>
                  <a:schemeClr val="accent6"/>
                </a:solidFill>
                <a:highlight>
                  <a:srgbClr val="FFFF00"/>
                </a:highlight>
                <a:latin typeface="Co Text Light" panose="020B0503060202020204" pitchFamily="34" charset="0"/>
              </a:rPr>
              <a:t>XXXXX</a:t>
            </a:r>
            <a:r>
              <a:rPr lang="en-US" sz="1200" dirty="0">
                <a:solidFill>
                  <a:schemeClr val="accent6"/>
                </a:solidFill>
                <a:latin typeface="Co Text Light" panose="020B0503060202020204" pitchFamily="34" charset="0"/>
              </a:rPr>
              <a:t>. Available 24 hours a day, 365 days a year. Please note call charges may apply. This does not in any way identify you as an individual, and no personal information relating to your call will be released to your employer. Your family can’t use this service.</a:t>
            </a:r>
          </a:p>
          <a:p>
            <a:pPr>
              <a:lnSpc>
                <a:spcPct val="120000"/>
              </a:lnSpc>
              <a:spcAft>
                <a:spcPts val="1200"/>
              </a:spcAft>
            </a:pPr>
            <a:r>
              <a:rPr lang="en-US" sz="1200" dirty="0">
                <a:solidFill>
                  <a:schemeClr val="accent6"/>
                </a:solidFill>
                <a:latin typeface="Co Text" panose="020B0503060202020204" pitchFamily="34" charset="0"/>
              </a:rPr>
              <a:t>To access the mobile app</a:t>
            </a:r>
          </a:p>
          <a:p>
            <a:pPr>
              <a:lnSpc>
                <a:spcPct val="120000"/>
              </a:lnSpc>
              <a:spcAft>
                <a:spcPts val="1200"/>
              </a:spcAft>
            </a:pPr>
            <a:r>
              <a:rPr lang="en-US" sz="1200" dirty="0">
                <a:solidFill>
                  <a:schemeClr val="accent6"/>
                </a:solidFill>
                <a:latin typeface="Co Text Light" panose="020B0503060202020204" pitchFamily="34" charset="0"/>
              </a:rPr>
              <a:t>Download: </a:t>
            </a:r>
            <a:r>
              <a:rPr lang="en-US" sz="1200" dirty="0">
                <a:solidFill>
                  <a:schemeClr val="accent6"/>
                </a:solidFill>
                <a:latin typeface="Co Text" panose="020B0503060202020204" pitchFamily="34" charset="0"/>
              </a:rPr>
              <a:t>Wisdom</a:t>
            </a:r>
            <a:r>
              <a:rPr lang="en-US" sz="1200" dirty="0">
                <a:solidFill>
                  <a:schemeClr val="accent6"/>
                </a:solidFill>
                <a:latin typeface="Co Text Light" panose="020B0503060202020204" pitchFamily="34" charset="0"/>
              </a:rPr>
              <a:t>, available on the Apple App Store and Google Play. </a:t>
            </a:r>
          </a:p>
          <a:p>
            <a:pPr>
              <a:lnSpc>
                <a:spcPct val="120000"/>
              </a:lnSpc>
              <a:spcAft>
                <a:spcPts val="1200"/>
              </a:spcAft>
            </a:pPr>
            <a:r>
              <a:rPr lang="en-US" sz="1200" dirty="0">
                <a:solidFill>
                  <a:schemeClr val="accent6"/>
                </a:solidFill>
                <a:latin typeface="Co Text Light" panose="020B0503060202020204" pitchFamily="34" charset="0"/>
              </a:rPr>
              <a:t>Or visit: </a:t>
            </a:r>
            <a:r>
              <a:rPr lang="en-US" sz="1200" dirty="0">
                <a:solidFill>
                  <a:schemeClr val="accent6"/>
                </a:solidFill>
                <a:latin typeface="Co Text" panose="020B0503060202020204" pitchFamily="34" charset="0"/>
              </a:rPr>
              <a:t>wisdom.healthassured.org</a:t>
            </a:r>
          </a:p>
          <a:p>
            <a:pPr>
              <a:lnSpc>
                <a:spcPct val="120000"/>
              </a:lnSpc>
              <a:spcAft>
                <a:spcPts val="1200"/>
              </a:spcAft>
            </a:pPr>
            <a:r>
              <a:rPr lang="en-US" sz="1200" dirty="0">
                <a:solidFill>
                  <a:schemeClr val="accent6"/>
                </a:solidFill>
                <a:latin typeface="Co Text Light" panose="020B0503060202020204" pitchFamily="34" charset="0"/>
              </a:rPr>
              <a:t>Use code </a:t>
            </a:r>
            <a:r>
              <a:rPr lang="en-US" sz="1200" dirty="0">
                <a:solidFill>
                  <a:schemeClr val="accent6"/>
                </a:solidFill>
                <a:latin typeface="Co Text" panose="020B0503060202020204" pitchFamily="34" charset="0"/>
              </a:rPr>
              <a:t>WHEASE</a:t>
            </a:r>
            <a:r>
              <a:rPr lang="en-US" sz="1200" dirty="0">
                <a:solidFill>
                  <a:schemeClr val="accent6"/>
                </a:solidFill>
                <a:latin typeface="Co Text Light" panose="020B0503060202020204" pitchFamily="34" charset="0"/>
              </a:rPr>
              <a:t> to register</a:t>
            </a:r>
          </a:p>
        </p:txBody>
      </p:sp>
      <p:sp>
        <p:nvSpPr>
          <p:cNvPr id="9" name="TextBox 8"/>
          <p:cNvSpPr txBox="1"/>
          <p:nvPr/>
        </p:nvSpPr>
        <p:spPr>
          <a:xfrm>
            <a:off x="600856" y="2918984"/>
            <a:ext cx="4036536" cy="7917617"/>
          </a:xfrm>
          <a:prstGeom prst="rect">
            <a:avLst/>
          </a:prstGeom>
          <a:noFill/>
        </p:spPr>
        <p:txBody>
          <a:bodyPr wrap="square" rtlCol="0">
            <a:spAutoFit/>
          </a:bodyPr>
          <a:lstStyle/>
          <a:p>
            <a:pPr>
              <a:lnSpc>
                <a:spcPct val="120000"/>
              </a:lnSpc>
              <a:spcAft>
                <a:spcPts val="1800"/>
              </a:spcAft>
            </a:pPr>
            <a:r>
              <a:rPr lang="en-US" sz="1100" dirty="0">
                <a:solidFill>
                  <a:schemeClr val="accent6"/>
                </a:solidFill>
                <a:latin typeface="Co Text Light" panose="020B0503060202020204" pitchFamily="34" charset="0"/>
              </a:rPr>
              <a:t>Help is just a phone call away with this valuable employee service. Our team of friendly, qualified counsellors and advisors are on hand 24 hours a day, 365 days a year, to offer free and confidential support including emotional, financial and legal guidance.</a:t>
            </a:r>
          </a:p>
          <a:p>
            <a:pPr>
              <a:lnSpc>
                <a:spcPct val="120000"/>
              </a:lnSpc>
              <a:spcAft>
                <a:spcPts val="1200"/>
              </a:spcAft>
            </a:pPr>
            <a:r>
              <a:rPr lang="en-US" sz="1100" dirty="0">
                <a:solidFill>
                  <a:schemeClr val="accent6"/>
                </a:solidFill>
                <a:latin typeface="Co Text Light" panose="020B0503060202020204" pitchFamily="34" charset="0"/>
              </a:rPr>
              <a:t>The Westfield Health EASE </a:t>
            </a:r>
            <a:r>
              <a:rPr lang="en-US" sz="1100" dirty="0" err="1">
                <a:solidFill>
                  <a:schemeClr val="accent6"/>
                </a:solidFill>
                <a:latin typeface="Co Text Light" panose="020B0503060202020204" pitchFamily="34" charset="0"/>
              </a:rPr>
              <a:t>programme</a:t>
            </a:r>
            <a:r>
              <a:rPr lang="en-US" sz="1100" dirty="0">
                <a:solidFill>
                  <a:schemeClr val="accent6"/>
                </a:solidFill>
                <a:latin typeface="Co Text Light" panose="020B0503060202020204" pitchFamily="34" charset="0"/>
              </a:rPr>
              <a:t> gives you immediate access to professional help with a whole range of issues, such as:</a:t>
            </a:r>
          </a:p>
          <a:p>
            <a:pPr marL="285750" indent="-285750">
              <a:spcAft>
                <a:spcPts val="200"/>
              </a:spcAft>
              <a:buFont typeface="Arial" panose="020B0604020202020204" pitchFamily="34" charset="0"/>
              <a:buChar char="•"/>
            </a:pPr>
            <a:r>
              <a:rPr lang="en-US" sz="1100" dirty="0">
                <a:solidFill>
                  <a:schemeClr val="accent6"/>
                </a:solidFill>
                <a:latin typeface="Co Text Light" panose="020B0503060202020204" pitchFamily="34" charset="0"/>
              </a:rPr>
              <a:t>Stress</a:t>
            </a:r>
          </a:p>
          <a:p>
            <a:pPr marL="285750" indent="-285750">
              <a:spcAft>
                <a:spcPts val="200"/>
              </a:spcAft>
              <a:buFont typeface="Arial" panose="020B0604020202020204" pitchFamily="34" charset="0"/>
              <a:buChar char="•"/>
            </a:pPr>
            <a:r>
              <a:rPr lang="en-US" sz="1100" dirty="0">
                <a:solidFill>
                  <a:schemeClr val="accent6"/>
                </a:solidFill>
                <a:latin typeface="Co Text Light" panose="020B0503060202020204" pitchFamily="34" charset="0"/>
              </a:rPr>
              <a:t>Depression</a:t>
            </a:r>
          </a:p>
          <a:p>
            <a:pPr marL="285750" indent="-285750">
              <a:spcAft>
                <a:spcPts val="200"/>
              </a:spcAft>
              <a:buFont typeface="Arial" panose="020B0604020202020204" pitchFamily="34" charset="0"/>
              <a:buChar char="•"/>
            </a:pPr>
            <a:r>
              <a:rPr lang="en-US" sz="1100" dirty="0">
                <a:solidFill>
                  <a:schemeClr val="accent6"/>
                </a:solidFill>
                <a:latin typeface="Co Text Light" panose="020B0503060202020204" pitchFamily="34" charset="0"/>
              </a:rPr>
              <a:t>Family difficulties</a:t>
            </a:r>
          </a:p>
          <a:p>
            <a:pPr marL="285750" indent="-285750">
              <a:spcAft>
                <a:spcPts val="200"/>
              </a:spcAft>
              <a:buFont typeface="Arial" panose="020B0604020202020204" pitchFamily="34" charset="0"/>
              <a:buChar char="•"/>
            </a:pPr>
            <a:r>
              <a:rPr lang="en-US" sz="1100" dirty="0">
                <a:solidFill>
                  <a:schemeClr val="accent6"/>
                </a:solidFill>
                <a:latin typeface="Co Text Light" panose="020B0503060202020204" pitchFamily="34" charset="0"/>
              </a:rPr>
              <a:t>Medical information</a:t>
            </a:r>
          </a:p>
          <a:p>
            <a:pPr marL="285750" indent="-285750">
              <a:spcAft>
                <a:spcPts val="200"/>
              </a:spcAft>
              <a:buFont typeface="Arial" panose="020B0604020202020204" pitchFamily="34" charset="0"/>
              <a:buChar char="•"/>
            </a:pPr>
            <a:r>
              <a:rPr lang="en-US" sz="1100" dirty="0">
                <a:solidFill>
                  <a:schemeClr val="accent6"/>
                </a:solidFill>
                <a:latin typeface="Co Text Light" panose="020B0503060202020204" pitchFamily="34" charset="0"/>
              </a:rPr>
              <a:t>Financial wellbeing</a:t>
            </a:r>
          </a:p>
          <a:p>
            <a:pPr marL="285750" indent="-285750">
              <a:spcAft>
                <a:spcPts val="200"/>
              </a:spcAft>
              <a:buFont typeface="Arial" panose="020B0604020202020204" pitchFamily="34" charset="0"/>
              <a:buChar char="•"/>
            </a:pPr>
            <a:r>
              <a:rPr lang="en-US" sz="1100" dirty="0">
                <a:solidFill>
                  <a:schemeClr val="accent6"/>
                </a:solidFill>
                <a:latin typeface="Co Text Light" panose="020B0503060202020204" pitchFamily="34" charset="0"/>
              </a:rPr>
              <a:t>Consumer disputes</a:t>
            </a:r>
          </a:p>
          <a:p>
            <a:pPr marL="285750" indent="-285750">
              <a:spcAft>
                <a:spcPts val="200"/>
              </a:spcAft>
              <a:buFont typeface="Arial" panose="020B0604020202020204" pitchFamily="34" charset="0"/>
              <a:buChar char="•"/>
            </a:pPr>
            <a:r>
              <a:rPr lang="en-US" sz="1100" dirty="0">
                <a:solidFill>
                  <a:schemeClr val="accent6"/>
                </a:solidFill>
                <a:latin typeface="Co Text Light" panose="020B0503060202020204" pitchFamily="34" charset="0"/>
              </a:rPr>
              <a:t>Bereavement</a:t>
            </a:r>
          </a:p>
          <a:p>
            <a:pPr marL="285750" indent="-285750">
              <a:spcAft>
                <a:spcPts val="1200"/>
              </a:spcAft>
              <a:buFont typeface="Arial" panose="020B0604020202020204" pitchFamily="34" charset="0"/>
              <a:buChar char="•"/>
            </a:pPr>
            <a:r>
              <a:rPr lang="en-US" sz="1100" dirty="0">
                <a:solidFill>
                  <a:schemeClr val="accent6"/>
                </a:solidFill>
                <a:latin typeface="Co Text Light" panose="020B0503060202020204" pitchFamily="34" charset="0"/>
              </a:rPr>
              <a:t>Landlord/tenancy</a:t>
            </a:r>
          </a:p>
          <a:p>
            <a:pPr>
              <a:lnSpc>
                <a:spcPct val="120000"/>
              </a:lnSpc>
              <a:spcAft>
                <a:spcPts val="1800"/>
              </a:spcAft>
            </a:pPr>
            <a:r>
              <a:rPr lang="en-US" sz="1100" dirty="0">
                <a:solidFill>
                  <a:schemeClr val="accent6"/>
                </a:solidFill>
                <a:latin typeface="Co Text Light" panose="020B0503060202020204" pitchFamily="34" charset="0"/>
              </a:rPr>
              <a:t>You’ll receive the confidential information and support you might need, when you need it the most. Each telephone session can last up to an hour.  </a:t>
            </a:r>
          </a:p>
          <a:p>
            <a:pPr>
              <a:lnSpc>
                <a:spcPct val="120000"/>
              </a:lnSpc>
              <a:spcAft>
                <a:spcPts val="1800"/>
              </a:spcAft>
            </a:pPr>
            <a:r>
              <a:rPr lang="en-US" sz="1100" dirty="0">
                <a:solidFill>
                  <a:schemeClr val="accent6"/>
                </a:solidFill>
                <a:latin typeface="Co Text Light" panose="020B0503060202020204" pitchFamily="34" charset="0"/>
              </a:rPr>
              <a:t>Your telephone counsellor will arrange structured counselling sessions if they think that it would benefit you. This service covers the cost of up to 6 sessions in a 12-month period. These sessions can be delivered face to face, as structured telephone calls or online and may be Cognitive Behavioural Therapy (CBT) technique sessions. </a:t>
            </a:r>
          </a:p>
          <a:p>
            <a:pPr>
              <a:lnSpc>
                <a:spcPct val="120000"/>
              </a:lnSpc>
              <a:spcAft>
                <a:spcPts val="1800"/>
              </a:spcAft>
            </a:pPr>
            <a:r>
              <a:rPr lang="en-US" sz="1100" dirty="0">
                <a:solidFill>
                  <a:schemeClr val="accent6"/>
                </a:solidFill>
                <a:latin typeface="Co Text Light" panose="020B0503060202020204" pitchFamily="34" charset="0"/>
              </a:rPr>
              <a:t>You also have access to wellbeing resources via the Wisdom app, to help overcome life’s wellbeing challenges. You can specify your health and wellbeing preferences to populate a </a:t>
            </a:r>
            <a:r>
              <a:rPr lang="en-US" sz="1100" dirty="0" err="1">
                <a:solidFill>
                  <a:schemeClr val="accent6"/>
                </a:solidFill>
                <a:latin typeface="Co Text Light" panose="020B0503060202020204" pitchFamily="34" charset="0"/>
              </a:rPr>
              <a:t>personalised</a:t>
            </a:r>
            <a:r>
              <a:rPr lang="en-US" sz="1100" dirty="0">
                <a:solidFill>
                  <a:schemeClr val="accent6"/>
                </a:solidFill>
                <a:latin typeface="Co Text Light" panose="020B0503060202020204" pitchFamily="34" charset="0"/>
              </a:rPr>
              <a:t> newsfeed with tailored resources, tools and learning materials. </a:t>
            </a:r>
          </a:p>
          <a:p>
            <a:pPr>
              <a:lnSpc>
                <a:spcPct val="120000"/>
              </a:lnSpc>
              <a:spcAft>
                <a:spcPts val="1800"/>
              </a:spcAft>
            </a:pPr>
            <a:r>
              <a:rPr lang="en-US" sz="1100" dirty="0">
                <a:solidFill>
                  <a:schemeClr val="accent6"/>
                </a:solidFill>
                <a:latin typeface="Co Text Light" panose="020B0503060202020204" pitchFamily="34" charset="0"/>
              </a:rPr>
              <a:t>You can also dial through to the helpline, request a call back or Live Agent instant chat with one of the team. </a:t>
            </a:r>
          </a:p>
        </p:txBody>
      </p:sp>
      <p:sp>
        <p:nvSpPr>
          <p:cNvPr id="43" name="Text Box 2">
            <a:extLst>
              <a:ext uri="{FF2B5EF4-FFF2-40B4-BE49-F238E27FC236}">
                <a16:creationId xmlns:a16="http://schemas.microsoft.com/office/drawing/2014/main" id="{A297278F-E56D-4364-9AC2-99EE8587A0A9}"/>
              </a:ext>
            </a:extLst>
          </p:cNvPr>
          <p:cNvSpPr txBox="1">
            <a:spLocks noChangeArrowheads="1"/>
          </p:cNvSpPr>
          <p:nvPr/>
        </p:nvSpPr>
        <p:spPr bwMode="auto">
          <a:xfrm>
            <a:off x="600856" y="11136482"/>
            <a:ext cx="3973783" cy="992579"/>
          </a:xfrm>
          <a:prstGeom prst="rect">
            <a:avLst/>
          </a:prstGeom>
          <a:solidFill>
            <a:srgbClr val="FFFFFF"/>
          </a:solidFill>
          <a:ln w="9525">
            <a:noFill/>
            <a:miter lim="800000"/>
            <a:headEnd/>
            <a:tailEnd/>
          </a:ln>
        </p:spPr>
        <p:txBody>
          <a:bodyPr rot="0" vert="horz" wrap="square" lIns="91440" tIns="45720" rIns="91440" bIns="45720" anchor="t" anchorCtr="0">
            <a:spAutoFit/>
          </a:bodyPr>
          <a:lstStyle/>
          <a:p>
            <a:r>
              <a:rPr lang="en-GB" sz="650" dirty="0">
                <a:solidFill>
                  <a:srgbClr val="5D686E"/>
                </a:solidFill>
                <a:effectLst/>
                <a:latin typeface="Co Text Light" panose="020B0503060202020204" pitchFamily="34" charset="0"/>
                <a:ea typeface="Calibri" panose="020F0502020204030204" pitchFamily="34" charset="0"/>
                <a:cs typeface="Trebuchet MS" panose="020B0603020202020204" pitchFamily="34" charset="0"/>
              </a:rPr>
              <a:t>This is a confidential service and the content of your consultations will not be divulged unless there is a serious risk to you or someone else.  Calls are not recorded. This is not an emergency service and will not provide diagnosis or prescribe treatments.  This service cannot give advice on employment disputes.  The 24hr Advice and Information Line and counselling sessions are provided by Westfield Health in conjunction with Health Assured.  If you are referred for face to face counselling, you will need to travel at your own expense to the nearest available Health Assured associate counsellor/therapist:  you may be required to travel further to access CBT or counselling to meet any special requirement. Counselling sessions can be accessed over the phone or online.</a:t>
            </a:r>
            <a:endParaRPr lang="en-GB" sz="1200" dirty="0">
              <a:solidFill>
                <a:srgbClr val="000000"/>
              </a:solidFill>
              <a:effectLst/>
              <a:latin typeface="Co Text Light" panose="020B0503060202020204" pitchFamily="34" charset="0"/>
              <a:ea typeface="Calibri" panose="020F0502020204030204" pitchFamily="34" charset="0"/>
              <a:cs typeface="Trebuchet MS" panose="020B0603020202020204" pitchFamily="34" charset="0"/>
            </a:endParaRPr>
          </a:p>
        </p:txBody>
      </p:sp>
      <p:pic>
        <p:nvPicPr>
          <p:cNvPr id="6" name="Picture 5" descr="A picture containing text, font, screenshot, graphics&#10;&#10;Description automatically generated">
            <a:extLst>
              <a:ext uri="{FF2B5EF4-FFF2-40B4-BE49-F238E27FC236}">
                <a16:creationId xmlns:a16="http://schemas.microsoft.com/office/drawing/2014/main" id="{D924B5F1-4B15-1600-9A68-BB3928AEF49B}"/>
              </a:ext>
            </a:extLst>
          </p:cNvPr>
          <p:cNvPicPr>
            <a:picLocks noChangeAspect="1"/>
          </p:cNvPicPr>
          <p:nvPr/>
        </p:nvPicPr>
        <p:blipFill rotWithShape="1">
          <a:blip r:embed="rId6" cstate="print">
            <a:extLst>
              <a:ext uri="{28A0092B-C50C-407E-A947-70E740481C1C}">
                <a14:useLocalDpi xmlns:a14="http://schemas.microsoft.com/office/drawing/2010/main" val="0"/>
              </a:ext>
            </a:extLst>
          </a:blip>
          <a:srcRect b="48244"/>
          <a:stretch/>
        </p:blipFill>
        <p:spPr>
          <a:xfrm>
            <a:off x="5935421" y="9259973"/>
            <a:ext cx="1703982" cy="577728"/>
          </a:xfrm>
          <a:prstGeom prst="rect">
            <a:avLst/>
          </a:prstGeom>
        </p:spPr>
      </p:pic>
      <p:pic>
        <p:nvPicPr>
          <p:cNvPr id="7" name="Picture 6" descr="A picture containing text, font, screenshot, graphics&#10;&#10;Description automatically generated">
            <a:extLst>
              <a:ext uri="{FF2B5EF4-FFF2-40B4-BE49-F238E27FC236}">
                <a16:creationId xmlns:a16="http://schemas.microsoft.com/office/drawing/2014/main" id="{C628FD47-9E3B-3DA7-FCB7-1569798881A8}"/>
              </a:ext>
            </a:extLst>
          </p:cNvPr>
          <p:cNvPicPr>
            <a:picLocks noChangeAspect="1"/>
          </p:cNvPicPr>
          <p:nvPr/>
        </p:nvPicPr>
        <p:blipFill rotWithShape="1">
          <a:blip r:embed="rId6" cstate="print">
            <a:extLst>
              <a:ext uri="{28A0092B-C50C-407E-A947-70E740481C1C}">
                <a14:useLocalDpi xmlns:a14="http://schemas.microsoft.com/office/drawing/2010/main" val="0"/>
              </a:ext>
            </a:extLst>
          </a:blip>
          <a:srcRect t="53982"/>
          <a:stretch/>
        </p:blipFill>
        <p:spPr>
          <a:xfrm>
            <a:off x="5935421" y="10382710"/>
            <a:ext cx="1703982" cy="513678"/>
          </a:xfrm>
          <a:prstGeom prst="rect">
            <a:avLst/>
          </a:prstGeom>
        </p:spPr>
      </p:pic>
      <p:sp>
        <p:nvSpPr>
          <p:cNvPr id="8" name="TextBox 7">
            <a:extLst>
              <a:ext uri="{FF2B5EF4-FFF2-40B4-BE49-F238E27FC236}">
                <a16:creationId xmlns:a16="http://schemas.microsoft.com/office/drawing/2014/main" id="{9BEAFC54-90EA-96AA-95AB-3D31BD2E264B}"/>
              </a:ext>
            </a:extLst>
          </p:cNvPr>
          <p:cNvSpPr txBox="1"/>
          <p:nvPr/>
        </p:nvSpPr>
        <p:spPr>
          <a:xfrm>
            <a:off x="600856" y="12388398"/>
            <a:ext cx="8466944" cy="196657"/>
          </a:xfrm>
          <a:prstGeom prst="rect">
            <a:avLst/>
          </a:prstGeom>
          <a:noFill/>
        </p:spPr>
        <p:txBody>
          <a:bodyPr wrap="square" rtlCol="0">
            <a:spAutoFit/>
          </a:bodyPr>
          <a:lstStyle/>
          <a:p>
            <a:r>
              <a:rPr lang="en-GB" sz="678" dirty="0">
                <a:solidFill>
                  <a:schemeClr val="accent6"/>
                </a:solidFill>
                <a:latin typeface="Co Text Light" panose="020B0503060202020204" pitchFamily="34" charset="0"/>
              </a:rPr>
              <a:t>Westfield Health is a trading name of Westfield Health &amp; Wellbeing Ltd and is registered in England &amp; Wales company number 9871093. Westfield Health is a registered trademark. </a:t>
            </a:r>
          </a:p>
        </p:txBody>
      </p:sp>
    </p:spTree>
    <p:extLst>
      <p:ext uri="{BB962C8B-B14F-4D97-AF65-F5344CB8AC3E}">
        <p14:creationId xmlns:p14="http://schemas.microsoft.com/office/powerpoint/2010/main" val="3050436453"/>
      </p:ext>
    </p:extLst>
  </p:cSld>
  <p:clrMapOvr>
    <a:masterClrMapping/>
  </p:clrMapOvr>
</p:sld>
</file>

<file path=ppt/theme/theme1.xml><?xml version="1.0" encoding="utf-8"?>
<a:theme xmlns:a="http://schemas.openxmlformats.org/drawingml/2006/main" name="Westfield Health">
  <a:themeElements>
    <a:clrScheme name="Westfield Health 2017">
      <a:dk1>
        <a:sysClr val="windowText" lastClr="000000"/>
      </a:dk1>
      <a:lt1>
        <a:sysClr val="window" lastClr="FFFFFF"/>
      </a:lt1>
      <a:dk2>
        <a:srgbClr val="5D686E"/>
      </a:dk2>
      <a:lt2>
        <a:srgbClr val="F2F2F2"/>
      </a:lt2>
      <a:accent1>
        <a:srgbClr val="E94E1B"/>
      </a:accent1>
      <a:accent2>
        <a:srgbClr val="89C7CF"/>
      </a:accent2>
      <a:accent3>
        <a:srgbClr val="F38B00"/>
      </a:accent3>
      <a:accent4>
        <a:srgbClr val="A5C27E"/>
      </a:accent4>
      <a:accent5>
        <a:srgbClr val="94A3C6"/>
      </a:accent5>
      <a:accent6>
        <a:srgbClr val="5D686E"/>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Westfield Health" id="{11D3E088-556C-45A7-9D4B-50F2D4FE9C71}" vid="{892D9275-E1E6-4457-A0DB-3F3062EDCDA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TaxCatchAll xmlns="a78636ca-adca-4e1f-bbaf-703bd906f79e" xsi:nil="true"/>
    <lcf76f155ced4ddcb4097134ff3c332f xmlns="c7f04721-209e-4292-a15d-ee33b9ae169f">
      <Terms xmlns="http://schemas.microsoft.com/office/infopath/2007/PartnerControls"/>
    </lcf76f155ced4ddcb4097134ff3c332f>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1356368091617F4883C1C80E28EA64E3" ma:contentTypeVersion="14" ma:contentTypeDescription="Create a new document." ma:contentTypeScope="" ma:versionID="407c754c47444fbae3c6b289e627c081">
  <xsd:schema xmlns:xsd="http://www.w3.org/2001/XMLSchema" xmlns:xs="http://www.w3.org/2001/XMLSchema" xmlns:p="http://schemas.microsoft.com/office/2006/metadata/properties" xmlns:ns2="c7f04721-209e-4292-a15d-ee33b9ae169f" xmlns:ns3="a78636ca-adca-4e1f-bbaf-703bd906f79e" targetNamespace="http://schemas.microsoft.com/office/2006/metadata/properties" ma:root="true" ma:fieldsID="1b49e7f25a8095275c9acff3eb673a57" ns2:_="" ns3:_="">
    <xsd:import namespace="c7f04721-209e-4292-a15d-ee33b9ae169f"/>
    <xsd:import namespace="a78636ca-adca-4e1f-bbaf-703bd906f79e"/>
    <xsd:element name="properties">
      <xsd:complexType>
        <xsd:sequence>
          <xsd:element name="documentManagement">
            <xsd:complexType>
              <xsd:all>
                <xsd:element ref="ns2:MediaServiceMetadata" minOccurs="0"/>
                <xsd:element ref="ns2:MediaServiceFastMetadata" minOccurs="0"/>
                <xsd:element ref="ns2:MediaServiceObjectDetectorVersions" minOccurs="0"/>
                <xsd:element ref="ns2:MediaServiceDateTaken" minOccurs="0"/>
                <xsd:element ref="ns2:MediaServiceGenerationTime" minOccurs="0"/>
                <xsd:element ref="ns2:MediaServiceEventHashCode" minOccurs="0"/>
                <xsd:element ref="ns2:MediaLengthInSeconds" minOccurs="0"/>
                <xsd:element ref="ns2:lcf76f155ced4ddcb4097134ff3c332f" minOccurs="0"/>
                <xsd:element ref="ns3:TaxCatchAll" minOccurs="0"/>
                <xsd:element ref="ns2:MediaServiceOCR" minOccurs="0"/>
                <xsd:element ref="ns2:MediaServiceLocation"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7f04721-209e-4292-a15d-ee33b9ae169f"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0" nillable="true" ma:displayName="MediaServiceObjectDetectorVersions" ma:hidden="true" ma:indexed="true" ma:internalName="MediaServiceObjectDetectorVersions" ma:readOnly="true">
      <xsd:simpleType>
        <xsd:restriction base="dms:Text"/>
      </xsd:simpleType>
    </xsd:element>
    <xsd:element name="MediaServiceDateTaken" ma:index="11" nillable="true" ma:displayName="MediaServiceDateTaken" ma:hidden="true" ma:indexed="true" ma:internalName="MediaServiceDateTaken" ma:readOnly="true">
      <xsd:simpleType>
        <xsd:restriction base="dms:Text"/>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LengthInSeconds" ma:index="14" nillable="true" ma:displayName="MediaLengthInSeconds" ma:hidden="true" ma:internalName="MediaLengthInSeconds" ma:readOnly="true">
      <xsd:simpleType>
        <xsd:restriction base="dms:Unknown"/>
      </xsd:simpleType>
    </xsd:element>
    <xsd:element name="lcf76f155ced4ddcb4097134ff3c332f" ma:index="16" nillable="true" ma:taxonomy="true" ma:internalName="lcf76f155ced4ddcb4097134ff3c332f" ma:taxonomyFieldName="MediaServiceImageTags" ma:displayName="Image Tags" ma:readOnly="false" ma:fieldId="{5cf76f15-5ced-4ddc-b409-7134ff3c332f}" ma:taxonomyMulti="true" ma:sspId="8060c3b6-0981-4c04-9542-7ecc064fd0ce" ma:termSetId="09814cd3-568e-fe90-9814-8d621ff8fb84" ma:anchorId="fba54fb3-c3e1-fe81-a776-ca4b69148c4d" ma:open="true" ma:isKeyword="false">
      <xsd:complexType>
        <xsd:sequence>
          <xsd:element ref="pc:Terms" minOccurs="0" maxOccurs="1"/>
        </xsd:sequence>
      </xsd:complexType>
    </xsd:element>
    <xsd:element name="MediaServiceOCR" ma:index="18" nillable="true" ma:displayName="Extracted Text" ma:internalName="MediaServiceOCR" ma:readOnly="true">
      <xsd:simpleType>
        <xsd:restriction base="dms:Note">
          <xsd:maxLength value="255"/>
        </xsd:restriction>
      </xsd:simpleType>
    </xsd:element>
    <xsd:element name="MediaServiceLocation" ma:index="19" nillable="true" ma:displayName="Location" ma:indexed="true"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a78636ca-adca-4e1f-bbaf-703bd906f79e" elementFormDefault="qualified">
    <xsd:import namespace="http://schemas.microsoft.com/office/2006/documentManagement/types"/>
    <xsd:import namespace="http://schemas.microsoft.com/office/infopath/2007/PartnerControls"/>
    <xsd:element name="TaxCatchAll" ma:index="17" nillable="true" ma:displayName="Taxonomy Catch All Column" ma:hidden="true" ma:list="{0cf0e933-b3a2-46a4-82ea-31e8e4c4266b}" ma:internalName="TaxCatchAll" ma:showField="CatchAllData" ma:web="a78636ca-adca-4e1f-bbaf-703bd906f79e">
      <xsd:complexType>
        <xsd:complexContent>
          <xsd:extension base="dms:MultiChoiceLookup">
            <xsd:sequence>
              <xsd:element name="Value" type="dms:Lookup" maxOccurs="unbounded" minOccurs="0" nillable="true"/>
            </xsd:sequence>
          </xsd:extension>
        </xsd:complexContent>
      </xsd:complexType>
    </xsd:element>
    <xsd:element name="SharedWithUsers" ma:index="2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807D0F78-F671-4700-8711-8357D1195DA0}">
  <ds:schemaRefs>
    <ds:schemaRef ds:uri="http://schemas.microsoft.com/office/2006/metadata/properties"/>
    <ds:schemaRef ds:uri="http://schemas.microsoft.com/office/infopath/2007/PartnerControls"/>
    <ds:schemaRef ds:uri="a78636ca-adca-4e1f-bbaf-703bd906f79e"/>
    <ds:schemaRef ds:uri="c7f04721-209e-4292-a15d-ee33b9ae169f"/>
  </ds:schemaRefs>
</ds:datastoreItem>
</file>

<file path=customXml/itemProps2.xml><?xml version="1.0" encoding="utf-8"?>
<ds:datastoreItem xmlns:ds="http://schemas.openxmlformats.org/officeDocument/2006/customXml" ds:itemID="{F4D96CAF-3A28-4D3D-84F7-0A019510746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7f04721-209e-4292-a15d-ee33b9ae169f"/>
    <ds:schemaRef ds:uri="a78636ca-adca-4e1f-bbaf-703bd906f79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BD4E91E0-B81A-4B02-AC28-78A14514CFEC}">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Westfield Health</Template>
  <TotalTime>16696</TotalTime>
  <Words>519</Words>
  <Application>Microsoft Office PowerPoint</Application>
  <PresentationFormat>A3 Paper (297x420 mm)</PresentationFormat>
  <Paragraphs>24</Paragraphs>
  <Slides>1</Slides>
  <Notes>0</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Westfield Health</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Jonathan Hancock-Fell</dc:creator>
  <cp:lastModifiedBy>Jonjo Hancock Fell</cp:lastModifiedBy>
  <cp:revision>116</cp:revision>
  <cp:lastPrinted>2019-04-03T09:03:12Z</cp:lastPrinted>
  <dcterms:created xsi:type="dcterms:W3CDTF">2018-12-20T16:27:29Z</dcterms:created>
  <dcterms:modified xsi:type="dcterms:W3CDTF">2024-01-11T10:42:01Z</dcterms:modified>
</cp:coreProperties>
</file>