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59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 Text Light" panose="020B0503060202020204" pitchFamily="34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39" d="100"/>
          <a:sy n="39" d="100"/>
        </p:scale>
        <p:origin x="168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94E1B"/>
              </a:solidFill>
            </p:spPr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710147" y="522085"/>
              <a:ext cx="5559377" cy="699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78"/>
                </a:lnSpc>
              </a:pPr>
              <a:r>
                <a:rPr lang="en-US" sz="4066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DoctorLine™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6141AAAF-0912-4688-9EBD-5BC6C2663CF2}"/>
                </a:ext>
              </a:extLst>
            </p:cNvPr>
            <p:cNvSpPr txBox="1"/>
            <p:nvPr/>
          </p:nvSpPr>
          <p:spPr>
            <a:xfrm>
              <a:off x="746788" y="1743991"/>
              <a:ext cx="4488400" cy="2410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7"/>
                </a:lnSpc>
              </a:pPr>
              <a:r>
                <a:rPr lang="en-US" sz="1694" dirty="0">
                  <a:solidFill>
                    <a:schemeClr val="bg1"/>
                  </a:solidFill>
                  <a:latin typeface="Co Text Light" panose="020B0503060202020204" pitchFamily="34" charset="0"/>
                </a:rPr>
                <a:t>The 24/7 worldwide GP helpline. Telephone access to a UK GP, from anywhere in the world. Discuss any health issue from illnesses to surgery and receive advise or a diagnosis and prescription.  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CD78E32-D82A-4FF8-B32E-2F83613F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-31525" r="16059" b="4630"/>
          <a:stretch/>
        </p:blipFill>
        <p:spPr>
          <a:xfrm>
            <a:off x="5268822" y="-1330930"/>
            <a:ext cx="5218997" cy="5227200"/>
          </a:xfrm>
          <a:prstGeom prst="ellipse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0324" y="4862194"/>
            <a:ext cx="784784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It’s the closest thing to a surgery appointment, but without the wait.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Call when you need, for as long as you need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Discuss any health issue for confidential advice, information and reassurance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Unlimited usage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Choose a webcam consultation if required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Prescription medication with a range of delivery options</a:t>
            </a:r>
            <a:endParaRPr lang="en-GB" dirty="0">
              <a:solidFill>
                <a:srgbClr val="5D686E"/>
              </a:solidFill>
              <a:latin typeface="Co Text Light" panose="020B0503060202020204" pitchFamily="34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926780C-0503-4A03-B123-EAB15539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88797" y="11348639"/>
            <a:ext cx="1851090" cy="513678"/>
          </a:xfrm>
          <a:prstGeom prst="rect">
            <a:avLst/>
          </a:prstGeom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9C7CF"/>
              </a:solidFill>
            </p:spPr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863AD46D-6D81-4F36-AD97-78D7ABB27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054" y="1333069"/>
              <a:ext cx="7519935" cy="7519905"/>
              <a:chOff x="0" y="0"/>
              <a:chExt cx="6350000" cy="6349975"/>
            </a:xfrm>
          </p:grpSpPr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D1EA8E1-503A-4DF8-8F27-BF885985AE1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2559" r="-37439"/>
                </a:stretch>
              </a:blipFill>
            </p:spPr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DAB9AC-2A00-43FC-BF35-4139B3AE9586}"/>
              </a:ext>
            </a:extLst>
          </p:cNvPr>
          <p:cNvSpPr txBox="1"/>
          <p:nvPr/>
        </p:nvSpPr>
        <p:spPr>
          <a:xfrm>
            <a:off x="785329" y="8173928"/>
            <a:ext cx="8339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Phone</a:t>
            </a:r>
            <a:r>
              <a:rPr lang="en-GB" sz="2000" dirty="0">
                <a:solidFill>
                  <a:schemeClr val="accent1"/>
                </a:solidFill>
                <a:latin typeface="Co Text Light" panose="020B0503060202020204" pitchFamily="34" charset="0"/>
              </a:rPr>
              <a:t> 0345 612 3861 </a:t>
            </a: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from the UK or </a:t>
            </a:r>
            <a:r>
              <a:rPr lang="en-GB" sz="2000" dirty="0">
                <a:solidFill>
                  <a:schemeClr val="accent1"/>
                </a:solidFill>
                <a:latin typeface="Co Text Light" panose="020B0503060202020204" pitchFamily="34" charset="0"/>
              </a:rPr>
              <a:t>+44 (0) 203 858 9094 </a:t>
            </a: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if abroad. </a:t>
            </a:r>
            <a:r>
              <a:rPr lang="en-GB" sz="2000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Quote reference </a:t>
            </a:r>
            <a:r>
              <a:rPr lang="en-GB" sz="2000" dirty="0">
                <a:solidFill>
                  <a:schemeClr val="accent1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XXXXX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5E4D1-60D1-4314-AD3F-A63BDD51EC64}"/>
              </a:ext>
            </a:extLst>
          </p:cNvPr>
          <p:cNvSpPr txBox="1"/>
          <p:nvPr/>
        </p:nvSpPr>
        <p:spPr>
          <a:xfrm>
            <a:off x="6377437" y="12209930"/>
            <a:ext cx="2747738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 Westfield Health is a registered trademark. </a:t>
            </a: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9C7CF"/>
            </a:solidFill>
          </p:spPr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5BA67D16-8C69-4CED-A53E-DB9CD99EE5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1" r="181"/>
          <a:stretch>
            <a:fillRect/>
          </a:stretch>
        </p:blipFill>
        <p:spPr>
          <a:xfrm>
            <a:off x="5259973" y="-1323416"/>
            <a:ext cx="5228499" cy="52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5817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20374</TotalTime>
  <Words>142</Words>
  <Application>Microsoft Office PowerPoint</Application>
  <PresentationFormat>A3 Paper (297x420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 Text Light</vt:lpstr>
      <vt:lpstr>Trebuchet MS</vt:lpstr>
      <vt:lpstr>Calibri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Zoe Temperton</cp:lastModifiedBy>
  <cp:revision>90</cp:revision>
  <cp:lastPrinted>2019-04-03T09:03:12Z</cp:lastPrinted>
  <dcterms:created xsi:type="dcterms:W3CDTF">2018-12-20T16:27:29Z</dcterms:created>
  <dcterms:modified xsi:type="dcterms:W3CDTF">2021-11-18T17:14:28Z</dcterms:modified>
</cp:coreProperties>
</file>