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Masters/notesMaster1.xml" ContentType="application/vnd.openxmlformats-officedocument.presentationml.notesMaster+xml"/>
  <Override PartName="/ppt/theme/theme1.xml" ContentType="application/vnd.openxmlformats-officedocument.theme+xml"/>
  <Override PartName="/ppt/authors.xml" ContentType="application/vnd.ms-powerpoint.authors+xml"/>
  <Override PartName="/ppt/theme/theme3.xml" ContentType="application/vnd.openxmlformats-officedocument.theme+xml"/>
  <Override PartName="/ppt/theme/theme2.xml" ContentType="application/vnd.openxmlformats-officedocument.them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ableStyles.xml" ContentType="application/vnd.openxmlformats-officedocument.presentationml.tableStyl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docProps/core.xml" ContentType="application/vnd.openxmlformats-package.core-properties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30" r:id="rId1"/>
    <p:sldMasterId id="2147483757" r:id="rId2"/>
  </p:sldMasterIdLst>
  <p:notesMasterIdLst>
    <p:notesMasterId r:id="rId20"/>
  </p:notesMasterIdLst>
  <p:sldIdLst>
    <p:sldId id="279" r:id="rId3"/>
    <p:sldId id="266" r:id="rId4"/>
    <p:sldId id="362" r:id="rId5"/>
    <p:sldId id="372" r:id="rId6"/>
    <p:sldId id="357" r:id="rId7"/>
    <p:sldId id="374" r:id="rId8"/>
    <p:sldId id="364" r:id="rId9"/>
    <p:sldId id="382" r:id="rId10"/>
    <p:sldId id="371" r:id="rId11"/>
    <p:sldId id="361" r:id="rId12"/>
    <p:sldId id="280" r:id="rId13"/>
    <p:sldId id="379" r:id="rId14"/>
    <p:sldId id="380" r:id="rId15"/>
    <p:sldId id="375" r:id="rId16"/>
    <p:sldId id="381" r:id="rId17"/>
    <p:sldId id="376" r:id="rId18"/>
    <p:sldId id="264" r:id="rId19"/>
  </p:sldIdLst>
  <p:sldSz cx="20104100" cy="11309350"/>
  <p:notesSz cx="20104100" cy="1130935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sldGuideLst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1660A203-937F-5792-775B-ADF42C596CAA}" name="Nick Pearson" initials="NP" userId="S::NPearson@westfieldhealth.com::9f456a32-5fd6-4ec6-a838-add463c19bf4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4E8EB"/>
    <a:srgbClr val="F89E53"/>
    <a:srgbClr val="F5821F"/>
    <a:srgbClr val="BED3AC"/>
    <a:srgbClr val="AFCA9B"/>
    <a:srgbClr val="FAB072"/>
    <a:srgbClr val="5D686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10"/>
    <p:restoredTop sz="90533" autoAdjust="0"/>
  </p:normalViewPr>
  <p:slideViewPr>
    <p:cSldViewPr>
      <p:cViewPr varScale="1">
        <p:scale>
          <a:sx n="60" d="100"/>
          <a:sy n="60" d="100"/>
        </p:scale>
        <p:origin x="1038" y="42"/>
      </p:cViewPr>
      <p:guideLst>
        <p:guide orient="horz" pos="2880"/>
        <p:guide pos="216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customXml" Target="../customXml/item1.xml"/><Relationship Id="rId3" Type="http://schemas.openxmlformats.org/officeDocument/2006/relationships/slide" Target="slides/slide1.xml"/><Relationship Id="rId21" Type="http://schemas.openxmlformats.org/officeDocument/2006/relationships/presProps" Target="presProp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microsoft.com/office/2018/10/relationships/authors" Target="author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tableStyles" Target="tableStyle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theme" Target="theme/theme1.xml"/><Relationship Id="rId28" Type="http://schemas.openxmlformats.org/officeDocument/2006/relationships/customXml" Target="../customXml/item3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viewProps" Target="viewProps.xml"/><Relationship Id="rId27" Type="http://schemas.openxmlformats.org/officeDocument/2006/relationships/customXml" Target="../customXml/item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8712200" cy="56673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11387138" y="0"/>
            <a:ext cx="8712200" cy="56673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C0F4442-EECB-48C3-B728-874558EE2E47}" type="datetimeFigureOut">
              <a:rPr lang="en-GB" smtClean="0"/>
              <a:t>12/12/2023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659563" y="1414463"/>
            <a:ext cx="6784975" cy="38163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2009775" y="5441950"/>
            <a:ext cx="16084550" cy="4454525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10742613"/>
            <a:ext cx="8712200" cy="56673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11387138" y="10742613"/>
            <a:ext cx="8712200" cy="56673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0D14DFA-A334-460F-9871-4D8CFE5D848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5215128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0D14DFA-A334-460F-9871-4D8CFE5D848A}" type="slidenum">
              <a:rPr lang="en-GB" smtClean="0"/>
              <a:t>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2884283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11B4C24-A7BF-7743-8629-710555E8E168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412273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11B4C24-A7BF-7743-8629-710555E8E168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240236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0D14DFA-A334-460F-9871-4D8CFE5D848A}" type="slidenum">
              <a:rPr lang="en-GB" smtClean="0"/>
              <a:t>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8280272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0D14DFA-A334-460F-9871-4D8CFE5D848A}" type="slidenum">
              <a:rPr lang="en-GB" smtClean="0"/>
              <a:t>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885374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b="1" dirty="0">
                <a:effectLst/>
              </a:rPr>
              <a:t>What do you get?</a:t>
            </a:r>
          </a:p>
          <a:p>
            <a:endParaRPr lang="en-GB" b="1" dirty="0">
              <a:effectLst/>
            </a:endParaRPr>
          </a:p>
          <a:p>
            <a:pPr marL="171450" indent="-171450">
              <a:buClr>
                <a:srgbClr val="E94E1B"/>
              </a:buClr>
              <a:buFont typeface="Wingdings" panose="05000000000000000000" pitchFamily="2" charset="2"/>
              <a:buChar char="ü"/>
            </a:pPr>
            <a:r>
              <a:rPr lang="en-GB" dirty="0">
                <a:effectLst/>
              </a:rPr>
              <a:t>Access to an exclusive rewards website</a:t>
            </a:r>
          </a:p>
          <a:p>
            <a:pPr marL="171450" indent="-171450">
              <a:buClr>
                <a:srgbClr val="E94E1B"/>
              </a:buClr>
              <a:buFont typeface="Wingdings" panose="05000000000000000000" pitchFamily="2" charset="2"/>
              <a:buChar char="ü"/>
            </a:pPr>
            <a:r>
              <a:rPr lang="en-GB" dirty="0">
                <a:effectLst/>
              </a:rPr>
              <a:t>Enjoy special offers at over 1000 leading high street and online retailers</a:t>
            </a:r>
          </a:p>
          <a:p>
            <a:pPr marL="171450" indent="-171450">
              <a:buClr>
                <a:srgbClr val="E94E1B"/>
              </a:buClr>
              <a:buFont typeface="Wingdings" panose="05000000000000000000" pitchFamily="2" charset="2"/>
              <a:buChar char="ü"/>
            </a:pPr>
            <a:r>
              <a:rPr lang="en-GB" dirty="0">
                <a:effectLst/>
              </a:rPr>
              <a:t>Average order is £120</a:t>
            </a:r>
          </a:p>
          <a:p>
            <a:pPr marL="171450" indent="-171450">
              <a:buClr>
                <a:srgbClr val="E94E1B"/>
              </a:buClr>
              <a:buFont typeface="Wingdings" panose="05000000000000000000" pitchFamily="2" charset="2"/>
              <a:buChar char="ü"/>
            </a:pPr>
            <a:r>
              <a:rPr lang="en-GB" dirty="0">
                <a:effectLst/>
              </a:rPr>
              <a:t>Savings from big brands like M&amp;S, Sainsbury’s, Boots, B&amp;Q, Debenhams and many more</a:t>
            </a:r>
          </a:p>
          <a:p>
            <a:pPr marL="171450" indent="-171450">
              <a:buClr>
                <a:srgbClr val="E94E1B"/>
              </a:buClr>
              <a:buFont typeface="Wingdings" panose="05000000000000000000" pitchFamily="2" charset="2"/>
              <a:buChar char="ü"/>
            </a:pPr>
            <a:r>
              <a:rPr lang="en-GB" dirty="0">
                <a:effectLst/>
              </a:rPr>
              <a:t>Save £100's a year on the things you buy every day, as well as those larger purchases</a:t>
            </a:r>
          </a:p>
          <a:p>
            <a:pPr marL="171450" indent="-171450">
              <a:buClr>
                <a:srgbClr val="E94E1B"/>
              </a:buClr>
              <a:buFont typeface="Wingdings" panose="05000000000000000000" pitchFamily="2" charset="2"/>
              <a:buChar char="ü"/>
            </a:pPr>
            <a:r>
              <a:rPr lang="en-GB" dirty="0">
                <a:effectLst/>
              </a:rPr>
              <a:t>Pick up exclusive discounts by purchasing reloadable cards for high street stores and supermarkets</a:t>
            </a:r>
          </a:p>
          <a:p>
            <a:pPr marL="171450" indent="-171450">
              <a:buClr>
                <a:srgbClr val="E94E1B"/>
              </a:buClr>
              <a:buFont typeface="Wingdings" panose="05000000000000000000" pitchFamily="2" charset="2"/>
              <a:buChar char="ü"/>
            </a:pPr>
            <a:r>
              <a:rPr lang="en-GB" dirty="0">
                <a:effectLst/>
              </a:rPr>
              <a:t>Receive </a:t>
            </a:r>
            <a:r>
              <a:rPr lang="en-GB" dirty="0" err="1">
                <a:effectLst/>
              </a:rPr>
              <a:t>CashBack</a:t>
            </a:r>
            <a:r>
              <a:rPr lang="en-GB" dirty="0">
                <a:effectLst/>
              </a:rPr>
              <a:t> from participating retailers by shopping online</a:t>
            </a:r>
          </a:p>
          <a:p>
            <a:pPr marL="171450" indent="-171450">
              <a:buClr>
                <a:srgbClr val="E94E1B"/>
              </a:buClr>
              <a:buFont typeface="Wingdings" panose="05000000000000000000" pitchFamily="2" charset="2"/>
              <a:buChar char="ü"/>
            </a:pPr>
            <a:r>
              <a:rPr lang="en-GB" dirty="0">
                <a:effectLst/>
              </a:rPr>
              <a:t>Many offers are in addition to sale prices, money off vouchers and online promotions</a:t>
            </a:r>
          </a:p>
          <a:p>
            <a:pPr marL="171450" indent="-171450">
              <a:buClr>
                <a:srgbClr val="E94E1B"/>
              </a:buClr>
              <a:buFont typeface="Wingdings" panose="05000000000000000000" pitchFamily="2" charset="2"/>
              <a:buChar char="ü"/>
            </a:pPr>
            <a:r>
              <a:rPr lang="en-GB" dirty="0">
                <a:effectLst/>
              </a:rPr>
              <a:t>Offers are subject to change</a:t>
            </a:r>
          </a:p>
          <a:p>
            <a:endParaRPr lang="en-GB" dirty="0"/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0D14DFA-A334-460F-9871-4D8CFE5D848A}" type="slidenum">
              <a:rPr lang="en-GB" smtClean="0"/>
              <a:t>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4426876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11B4C24-A7BF-7743-8629-710555E8E168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5871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b="1" dirty="0">
                <a:effectLst/>
              </a:rPr>
              <a:t>What do you get?</a:t>
            </a:r>
          </a:p>
          <a:p>
            <a:endParaRPr lang="en-GB" b="1" dirty="0">
              <a:effectLst/>
            </a:endParaRPr>
          </a:p>
          <a:p>
            <a:pPr marL="171450" indent="-171450">
              <a:buClr>
                <a:srgbClr val="E94E1B"/>
              </a:buClr>
              <a:buFont typeface="Wingdings" panose="05000000000000000000" pitchFamily="2" charset="2"/>
              <a:buChar char="ü"/>
            </a:pPr>
            <a:r>
              <a:rPr lang="en-GB" dirty="0">
                <a:effectLst/>
              </a:rPr>
              <a:t>Access to an exclusive rewards website</a:t>
            </a:r>
          </a:p>
          <a:p>
            <a:pPr marL="171450" indent="-171450">
              <a:buClr>
                <a:srgbClr val="E94E1B"/>
              </a:buClr>
              <a:buFont typeface="Wingdings" panose="05000000000000000000" pitchFamily="2" charset="2"/>
              <a:buChar char="ü"/>
            </a:pPr>
            <a:r>
              <a:rPr lang="en-GB" dirty="0">
                <a:effectLst/>
              </a:rPr>
              <a:t>Enjoy special offers at over 1000 leading high street and online retailers</a:t>
            </a:r>
          </a:p>
          <a:p>
            <a:pPr marL="171450" indent="-171450">
              <a:buClr>
                <a:srgbClr val="E94E1B"/>
              </a:buClr>
              <a:buFont typeface="Wingdings" panose="05000000000000000000" pitchFamily="2" charset="2"/>
              <a:buChar char="ü"/>
            </a:pPr>
            <a:r>
              <a:rPr lang="en-GB" dirty="0">
                <a:effectLst/>
              </a:rPr>
              <a:t>Average order is £120</a:t>
            </a:r>
          </a:p>
          <a:p>
            <a:pPr marL="171450" indent="-171450">
              <a:buClr>
                <a:srgbClr val="E94E1B"/>
              </a:buClr>
              <a:buFont typeface="Wingdings" panose="05000000000000000000" pitchFamily="2" charset="2"/>
              <a:buChar char="ü"/>
            </a:pPr>
            <a:r>
              <a:rPr lang="en-GB" dirty="0">
                <a:effectLst/>
              </a:rPr>
              <a:t>Savings from big brands like M&amp;S, Sainsbury’s, Boots, B&amp;Q, Debenhams and many more</a:t>
            </a:r>
          </a:p>
          <a:p>
            <a:pPr marL="171450" indent="-171450">
              <a:buClr>
                <a:srgbClr val="E94E1B"/>
              </a:buClr>
              <a:buFont typeface="Wingdings" panose="05000000000000000000" pitchFamily="2" charset="2"/>
              <a:buChar char="ü"/>
            </a:pPr>
            <a:r>
              <a:rPr lang="en-GB" dirty="0">
                <a:effectLst/>
              </a:rPr>
              <a:t>Save £100's a year on the things you buy every day, as well as those larger purchases</a:t>
            </a:r>
          </a:p>
          <a:p>
            <a:pPr marL="171450" indent="-171450">
              <a:buClr>
                <a:srgbClr val="E94E1B"/>
              </a:buClr>
              <a:buFont typeface="Wingdings" panose="05000000000000000000" pitchFamily="2" charset="2"/>
              <a:buChar char="ü"/>
            </a:pPr>
            <a:r>
              <a:rPr lang="en-GB" dirty="0">
                <a:effectLst/>
              </a:rPr>
              <a:t>Pick up exclusive discounts by purchasing reloadable cards for high street stores and supermarkets</a:t>
            </a:r>
          </a:p>
          <a:p>
            <a:pPr marL="171450" indent="-171450">
              <a:buClr>
                <a:srgbClr val="E94E1B"/>
              </a:buClr>
              <a:buFont typeface="Wingdings" panose="05000000000000000000" pitchFamily="2" charset="2"/>
              <a:buChar char="ü"/>
            </a:pPr>
            <a:r>
              <a:rPr lang="en-GB" dirty="0">
                <a:effectLst/>
              </a:rPr>
              <a:t>Receive </a:t>
            </a:r>
            <a:r>
              <a:rPr lang="en-GB" dirty="0" err="1">
                <a:effectLst/>
              </a:rPr>
              <a:t>CashBack</a:t>
            </a:r>
            <a:r>
              <a:rPr lang="en-GB" dirty="0">
                <a:effectLst/>
              </a:rPr>
              <a:t> from participating retailers by shopping online</a:t>
            </a:r>
          </a:p>
          <a:p>
            <a:pPr marL="171450" indent="-171450">
              <a:buClr>
                <a:srgbClr val="E94E1B"/>
              </a:buClr>
              <a:buFont typeface="Wingdings" panose="05000000000000000000" pitchFamily="2" charset="2"/>
              <a:buChar char="ü"/>
            </a:pPr>
            <a:r>
              <a:rPr lang="en-GB" dirty="0">
                <a:effectLst/>
              </a:rPr>
              <a:t>Many offers are in addition to sale prices, money off vouchers and online promotions</a:t>
            </a:r>
          </a:p>
          <a:p>
            <a:pPr marL="171450" indent="-171450">
              <a:buClr>
                <a:srgbClr val="E94E1B"/>
              </a:buClr>
              <a:buFont typeface="Wingdings" panose="05000000000000000000" pitchFamily="2" charset="2"/>
              <a:buChar char="ü"/>
            </a:pPr>
            <a:r>
              <a:rPr lang="en-GB" dirty="0">
                <a:effectLst/>
              </a:rPr>
              <a:t>Offers are subject to change</a:t>
            </a:r>
          </a:p>
          <a:p>
            <a:endParaRPr lang="en-GB" dirty="0"/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0D14DFA-A334-460F-9871-4D8CFE5D848A}" type="slidenum">
              <a:rPr lang="en-GB" smtClean="0"/>
              <a:t>11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1840804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0D14DFA-A334-460F-9871-4D8CFE5D848A}" type="slidenum">
              <a:rPr lang="en-GB" smtClean="0"/>
              <a:t>12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8118750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0D14DFA-A334-460F-9871-4D8CFE5D848A}" type="slidenum">
              <a:rPr lang="en-GB" smtClean="0"/>
              <a:t>13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6894208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11B4C24-A7BF-7743-8629-710555E8E168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240236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7" Type="http://schemas.openxmlformats.org/officeDocument/2006/relationships/image" Target="../media/image21.png"/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g"/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3.png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6.png"/></Relationships>
</file>

<file path=ppt/slideLayouts/_rels/slideLayout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2.xml"/></Relationships>
</file>

<file path=ppt/slideLayouts/_rels/slideLayout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2.xml"/></Relationships>
</file>

<file path=ppt/slideLayouts/_rels/slideLayout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2.xml"/></Relationships>
</file>

<file path=ppt/slideLayouts/_rels/slideLayout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7" Type="http://schemas.openxmlformats.org/officeDocument/2006/relationships/image" Target="../media/image21.png"/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Master" Target="../slideMasters/slideMaster2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2.jpe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Main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1D22C21D-5B56-442C-9890-5F5EBC65B083}"/>
              </a:ext>
            </a:extLst>
          </p:cNvPr>
          <p:cNvSpPr/>
          <p:nvPr/>
        </p:nvSpPr>
        <p:spPr>
          <a:xfrm>
            <a:off x="0" y="0"/>
            <a:ext cx="20104100" cy="11309350"/>
          </a:xfrm>
          <a:prstGeom prst="rect">
            <a:avLst/>
          </a:prstGeom>
          <a:solidFill>
            <a:srgbClr val="D5E8E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968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F3398D6-77A5-2946-97EA-C10231FE1493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010385" y="4199043"/>
            <a:ext cx="8685656" cy="2102242"/>
          </a:xfrm>
          <a:noFill/>
        </p:spPr>
        <p:txBody>
          <a:bodyPr wrap="square" rtlCol="0">
            <a:spAutoFit/>
          </a:bodyPr>
          <a:lstStyle>
            <a:lvl1pPr>
              <a:defRPr lang="en-US" b="0" dirty="0">
                <a:solidFill>
                  <a:srgbClr val="5B686E"/>
                </a:solidFill>
                <a:latin typeface="Co Text Light" panose="020B0303060202020204" pitchFamily="34" charset="0"/>
                <a:ea typeface="+mn-ea"/>
                <a:cs typeface="Co Text Light" panose="020B0303060202020204" pitchFamily="34" charset="0"/>
              </a:defRPr>
            </a:lvl1pPr>
          </a:lstStyle>
          <a:p>
            <a:pPr marL="0" marR="0" lvl="0" indent="0" algn="l" defTabSz="1507846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dirty="0"/>
              <a:t>Presentation</a:t>
            </a:r>
            <a:br>
              <a:rPr lang="en-GB" dirty="0"/>
            </a:br>
            <a:r>
              <a:rPr lang="en-US" dirty="0">
                <a:latin typeface="Co Text" panose="020B0503060202020204" pitchFamily="34" charset="0"/>
              </a:rPr>
              <a:t>m</a:t>
            </a:r>
            <a:r>
              <a:rPr lang="en-GB" dirty="0">
                <a:latin typeface="Co Text" panose="020B0503060202020204" pitchFamily="34" charset="0"/>
              </a:rPr>
              <a:t>ain title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A56154B-FD22-EF40-803B-308DCBCF2BE7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010385" y="6622763"/>
            <a:ext cx="7321416" cy="904222"/>
          </a:xfrm>
          <a:noFill/>
        </p:spPr>
        <p:txBody>
          <a:bodyPr wrap="square" rtlCol="0">
            <a:spAutoFit/>
          </a:bodyPr>
          <a:lstStyle>
            <a:lvl1pPr marL="0" indent="0">
              <a:lnSpc>
                <a:spcPct val="100000"/>
              </a:lnSpc>
              <a:buNone/>
              <a:defRPr lang="en-US" sz="2638" dirty="0">
                <a:solidFill>
                  <a:srgbClr val="5B686E"/>
                </a:solidFill>
                <a:latin typeface="Co Text Light" panose="020B0303060202020204" pitchFamily="34" charset="0"/>
                <a:cs typeface="Co Text Light" panose="020B0303060202020204" pitchFamily="34" charset="0"/>
              </a:defRPr>
            </a:lvl1pPr>
          </a:lstStyle>
          <a:p>
            <a:r>
              <a:rPr lang="en-GB" sz="2638" dirty="0">
                <a:solidFill>
                  <a:srgbClr val="5B686E"/>
                </a:solidFill>
                <a:latin typeface="Co Text Light" panose="020B0303060202020204" pitchFamily="34" charset="0"/>
                <a:cs typeface="Co Text Light" panose="020B0303060202020204" pitchFamily="34" charset="0"/>
              </a:rPr>
              <a:t>Subheading... Lorem ipsum </a:t>
            </a:r>
            <a:r>
              <a:rPr lang="en-GB" sz="2638" dirty="0" err="1">
                <a:solidFill>
                  <a:srgbClr val="5B686E"/>
                </a:solidFill>
                <a:latin typeface="Co Text Light" panose="020B0303060202020204" pitchFamily="34" charset="0"/>
                <a:cs typeface="Co Text Light" panose="020B0303060202020204" pitchFamily="34" charset="0"/>
              </a:rPr>
              <a:t>dolor</a:t>
            </a:r>
            <a:r>
              <a:rPr lang="en-GB" sz="2638" dirty="0">
                <a:solidFill>
                  <a:srgbClr val="5B686E"/>
                </a:solidFill>
                <a:latin typeface="Co Text Light" panose="020B0303060202020204" pitchFamily="34" charset="0"/>
                <a:cs typeface="Co Text Light" panose="020B0303060202020204" pitchFamily="34" charset="0"/>
              </a:rPr>
              <a:t> sit </a:t>
            </a:r>
            <a:r>
              <a:rPr lang="en-GB" sz="2638" dirty="0" err="1">
                <a:solidFill>
                  <a:srgbClr val="5B686E"/>
                </a:solidFill>
                <a:latin typeface="Co Text Light" panose="020B0303060202020204" pitchFamily="34" charset="0"/>
                <a:cs typeface="Co Text Light" panose="020B0303060202020204" pitchFamily="34" charset="0"/>
              </a:rPr>
              <a:t>amet</a:t>
            </a:r>
            <a:r>
              <a:rPr lang="en-GB" sz="2638" dirty="0">
                <a:solidFill>
                  <a:srgbClr val="5B686E"/>
                </a:solidFill>
                <a:latin typeface="Co Text Light" panose="020B0303060202020204" pitchFamily="34" charset="0"/>
                <a:cs typeface="Co Text Light" panose="020B0303060202020204" pitchFamily="34" charset="0"/>
              </a:rPr>
              <a:t>, </a:t>
            </a:r>
            <a:r>
              <a:rPr lang="en-GB" sz="2638" dirty="0" err="1">
                <a:solidFill>
                  <a:srgbClr val="5B686E"/>
                </a:solidFill>
                <a:latin typeface="Co Text Light" panose="020B0303060202020204" pitchFamily="34" charset="0"/>
                <a:cs typeface="Co Text Light" panose="020B0303060202020204" pitchFamily="34" charset="0"/>
              </a:rPr>
              <a:t>consectetur</a:t>
            </a:r>
            <a:r>
              <a:rPr lang="en-GB" sz="2638" dirty="0">
                <a:solidFill>
                  <a:srgbClr val="5B686E"/>
                </a:solidFill>
                <a:latin typeface="Co Text Light" panose="020B0303060202020204" pitchFamily="34" charset="0"/>
                <a:cs typeface="Co Text Light" panose="020B0303060202020204" pitchFamily="34" charset="0"/>
              </a:rPr>
              <a:t> </a:t>
            </a:r>
            <a:r>
              <a:rPr lang="en-GB" sz="2638" dirty="0" err="1">
                <a:solidFill>
                  <a:srgbClr val="5B686E"/>
                </a:solidFill>
                <a:latin typeface="Co Text Light" panose="020B0303060202020204" pitchFamily="34" charset="0"/>
                <a:cs typeface="Co Text Light" panose="020B0303060202020204" pitchFamily="34" charset="0"/>
              </a:rPr>
              <a:t>adipiscing</a:t>
            </a:r>
            <a:r>
              <a:rPr lang="en-GB" sz="2638" dirty="0">
                <a:solidFill>
                  <a:srgbClr val="5B686E"/>
                </a:solidFill>
                <a:latin typeface="Co Text Light" panose="020B0303060202020204" pitchFamily="34" charset="0"/>
                <a:cs typeface="Co Text Light" panose="020B0303060202020204" pitchFamily="34" charset="0"/>
              </a:rPr>
              <a:t> </a:t>
            </a:r>
            <a:r>
              <a:rPr lang="en-GB" sz="2638" dirty="0" err="1">
                <a:solidFill>
                  <a:srgbClr val="5B686E"/>
                </a:solidFill>
                <a:latin typeface="Co Text Light" panose="020B0303060202020204" pitchFamily="34" charset="0"/>
                <a:cs typeface="Co Text Light" panose="020B0303060202020204" pitchFamily="34" charset="0"/>
              </a:rPr>
              <a:t>elit</a:t>
            </a:r>
            <a:r>
              <a:rPr lang="en-GB" sz="2638" dirty="0">
                <a:solidFill>
                  <a:srgbClr val="5B686E"/>
                </a:solidFill>
                <a:latin typeface="Co Text Light" panose="020B0303060202020204" pitchFamily="34" charset="0"/>
                <a:cs typeface="Co Text Light" panose="020B0303060202020204" pitchFamily="34" charset="0"/>
              </a:rPr>
              <a:t>.</a:t>
            </a:r>
          </a:p>
        </p:txBody>
      </p:sp>
      <p:pic>
        <p:nvPicPr>
          <p:cNvPr id="8" name="Picture 7" descr="A picture containing text, sign, tableware, dishware&#10;&#10;Description automatically generated">
            <a:extLst>
              <a:ext uri="{FF2B5EF4-FFF2-40B4-BE49-F238E27FC236}">
                <a16:creationId xmlns:a16="http://schemas.microsoft.com/office/drawing/2014/main" id="{F7226863-686B-4661-AE9D-8C93CAEC735C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10385" y="937338"/>
            <a:ext cx="3512322" cy="974756"/>
          </a:xfrm>
          <a:prstGeom prst="rect">
            <a:avLst/>
          </a:prstGeom>
        </p:spPr>
      </p:pic>
      <p:sp>
        <p:nvSpPr>
          <p:cNvPr id="11" name="Oval 10">
            <a:extLst>
              <a:ext uri="{FF2B5EF4-FFF2-40B4-BE49-F238E27FC236}">
                <a16:creationId xmlns:a16="http://schemas.microsoft.com/office/drawing/2014/main" id="{8E02EA32-7221-4E54-9CA1-0FC02B248BE7}"/>
              </a:ext>
            </a:extLst>
          </p:cNvPr>
          <p:cNvSpPr/>
          <p:nvPr/>
        </p:nvSpPr>
        <p:spPr>
          <a:xfrm>
            <a:off x="9544803" y="-1192580"/>
            <a:ext cx="13693549" cy="13694510"/>
          </a:xfrm>
          <a:prstGeom prst="ellipse">
            <a:avLst/>
          </a:prstGeom>
          <a:blipFill dpi="0" rotWithShape="1"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968" dirty="0"/>
          </a:p>
        </p:txBody>
      </p:sp>
      <p:sp>
        <p:nvSpPr>
          <p:cNvPr id="12" name="Doughnut 4">
            <a:extLst>
              <a:ext uri="{FF2B5EF4-FFF2-40B4-BE49-F238E27FC236}">
                <a16:creationId xmlns:a16="http://schemas.microsoft.com/office/drawing/2014/main" id="{C4507606-E270-46E3-ACED-3D03E97BC2AA}"/>
              </a:ext>
            </a:extLst>
          </p:cNvPr>
          <p:cNvSpPr/>
          <p:nvPr/>
        </p:nvSpPr>
        <p:spPr>
          <a:xfrm>
            <a:off x="9544803" y="-1192580"/>
            <a:ext cx="13693549" cy="13694510"/>
          </a:xfrm>
          <a:prstGeom prst="donut">
            <a:avLst>
              <a:gd name="adj" fmla="val 12500"/>
            </a:avLst>
          </a:prstGeom>
          <a:solidFill>
            <a:srgbClr val="E94D1B">
              <a:alpha val="4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968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64481088"/>
      </p:ext>
    </p:extLst>
  </p:cSld>
  <p:clrMapOvr>
    <a:masterClrMapping/>
  </p:clrMapOvr>
  <p:hf hdr="0" ftr="0" dt="0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Text Placeholder 2">
            <a:extLst>
              <a:ext uri="{FF2B5EF4-FFF2-40B4-BE49-F238E27FC236}">
                <a16:creationId xmlns:a16="http://schemas.microsoft.com/office/drawing/2014/main" id="{86A729D3-766D-4C33-8529-9596B37ED640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1221321" y="8761187"/>
            <a:ext cx="6911940" cy="565468"/>
          </a:xfrm>
        </p:spPr>
        <p:txBody>
          <a:bodyPr>
            <a:normAutofit/>
          </a:bodyPr>
          <a:lstStyle>
            <a:lvl1pPr marL="0" indent="0">
              <a:buNone/>
              <a:defRPr sz="2638">
                <a:solidFill>
                  <a:schemeClr val="accent1"/>
                </a:solidFill>
                <a:latin typeface="Co Text" panose="020B0503060202020204" pitchFamily="34" charset="0"/>
              </a:defRPr>
            </a:lvl1pPr>
            <a:lvl2pPr>
              <a:defRPr>
                <a:latin typeface="Co Text" panose="020B0503060202020204" pitchFamily="34" charset="0"/>
              </a:defRPr>
            </a:lvl2pPr>
            <a:lvl3pPr>
              <a:defRPr>
                <a:latin typeface="Co Text" panose="020B0503060202020204" pitchFamily="34" charset="0"/>
              </a:defRPr>
            </a:lvl3pPr>
            <a:lvl4pPr>
              <a:defRPr>
                <a:latin typeface="Co Text" panose="020B0503060202020204" pitchFamily="34" charset="0"/>
              </a:defRPr>
            </a:lvl4pPr>
            <a:lvl5pPr>
              <a:defRPr>
                <a:latin typeface="Co Text" panose="020B0503060202020204" pitchFamily="34" charset="0"/>
              </a:defRPr>
            </a:lvl5pPr>
          </a:lstStyle>
          <a:p>
            <a:pPr lvl="0"/>
            <a:r>
              <a:rPr lang="en-US" dirty="0"/>
              <a:t>Subtitle</a:t>
            </a:r>
          </a:p>
        </p:txBody>
      </p:sp>
      <p:sp>
        <p:nvSpPr>
          <p:cNvPr id="35" name="Text Placeholder 21">
            <a:extLst>
              <a:ext uri="{FF2B5EF4-FFF2-40B4-BE49-F238E27FC236}">
                <a16:creationId xmlns:a16="http://schemas.microsoft.com/office/drawing/2014/main" id="{DE948A11-EAB5-4D30-8C0D-2292591A2308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1221321" y="5925351"/>
            <a:ext cx="6911940" cy="2683367"/>
          </a:xfrm>
        </p:spPr>
        <p:txBody>
          <a:bodyPr/>
          <a:lstStyle>
            <a:lvl1pPr marL="0" indent="0">
              <a:spcAft>
                <a:spcPts val="989"/>
              </a:spcAft>
              <a:buFont typeface="Arial" panose="020B0604020202020204" pitchFamily="34" charset="0"/>
              <a:buNone/>
              <a:defRPr>
                <a:solidFill>
                  <a:schemeClr val="accent1"/>
                </a:solidFill>
              </a:defRPr>
            </a:lvl1pPr>
          </a:lstStyle>
          <a:p>
            <a:r>
              <a:rPr lang="en-GB" sz="2309" dirty="0">
                <a:solidFill>
                  <a:srgbClr val="E94D1B"/>
                </a:solidFill>
                <a:latin typeface="Co Text Light" panose="020B0303060202020204" pitchFamily="34" charset="0"/>
                <a:cs typeface="Co Text Light" panose="020B0303060202020204" pitchFamily="34" charset="0"/>
              </a:rPr>
              <a:t>Lorem ipsum </a:t>
            </a:r>
            <a:r>
              <a:rPr lang="en-GB" sz="2309" dirty="0" err="1">
                <a:solidFill>
                  <a:srgbClr val="E94D1B"/>
                </a:solidFill>
                <a:latin typeface="Co Text Light" panose="020B0303060202020204" pitchFamily="34" charset="0"/>
                <a:cs typeface="Co Text Light" panose="020B0303060202020204" pitchFamily="34" charset="0"/>
              </a:rPr>
              <a:t>dolor</a:t>
            </a:r>
            <a:r>
              <a:rPr lang="en-GB" sz="2309" dirty="0">
                <a:solidFill>
                  <a:srgbClr val="E94D1B"/>
                </a:solidFill>
                <a:latin typeface="Co Text Light" panose="020B0303060202020204" pitchFamily="34" charset="0"/>
                <a:cs typeface="Co Text Light" panose="020B0303060202020204" pitchFamily="34" charset="0"/>
              </a:rPr>
              <a:t> sit </a:t>
            </a:r>
            <a:r>
              <a:rPr lang="en-GB" sz="2309" dirty="0" err="1">
                <a:solidFill>
                  <a:srgbClr val="E94D1B"/>
                </a:solidFill>
                <a:latin typeface="Co Text Light" panose="020B0303060202020204" pitchFamily="34" charset="0"/>
                <a:cs typeface="Co Text Light" panose="020B0303060202020204" pitchFamily="34" charset="0"/>
              </a:rPr>
              <a:t>amet</a:t>
            </a:r>
            <a:r>
              <a:rPr lang="en-GB" sz="2309" dirty="0">
                <a:solidFill>
                  <a:srgbClr val="E94D1B"/>
                </a:solidFill>
                <a:latin typeface="Co Text Light" panose="020B0303060202020204" pitchFamily="34" charset="0"/>
                <a:cs typeface="Co Text Light" panose="020B0303060202020204" pitchFamily="34" charset="0"/>
              </a:rPr>
              <a:t>. Duis </a:t>
            </a:r>
            <a:r>
              <a:rPr lang="en-GB" sz="2309" dirty="0" err="1">
                <a:solidFill>
                  <a:srgbClr val="E94D1B"/>
                </a:solidFill>
                <a:latin typeface="Co Text Light" panose="020B0303060202020204" pitchFamily="34" charset="0"/>
                <a:cs typeface="Co Text Light" panose="020B0303060202020204" pitchFamily="34" charset="0"/>
              </a:rPr>
              <a:t>ultricies</a:t>
            </a:r>
            <a:r>
              <a:rPr lang="en-GB" sz="2309" dirty="0">
                <a:solidFill>
                  <a:srgbClr val="E94D1B"/>
                </a:solidFill>
                <a:latin typeface="Co Text Light" panose="020B0303060202020204" pitchFamily="34" charset="0"/>
                <a:cs typeface="Co Text Light" panose="020B0303060202020204" pitchFamily="34" charset="0"/>
              </a:rPr>
              <a:t> </a:t>
            </a:r>
            <a:r>
              <a:rPr lang="en-GB" sz="2309" dirty="0" err="1">
                <a:solidFill>
                  <a:srgbClr val="E94D1B"/>
                </a:solidFill>
                <a:latin typeface="Co Text Light" panose="020B0303060202020204" pitchFamily="34" charset="0"/>
                <a:cs typeface="Co Text Light" panose="020B0303060202020204" pitchFamily="34" charset="0"/>
              </a:rPr>
              <a:t>erat</a:t>
            </a:r>
            <a:r>
              <a:rPr lang="en-GB" sz="2309" dirty="0">
                <a:solidFill>
                  <a:srgbClr val="E94D1B"/>
                </a:solidFill>
                <a:latin typeface="Co Text Light" panose="020B0303060202020204" pitchFamily="34" charset="0"/>
                <a:cs typeface="Co Text Light" panose="020B0303060202020204" pitchFamily="34" charset="0"/>
              </a:rPr>
              <a:t> at </a:t>
            </a:r>
            <a:r>
              <a:rPr lang="en-GB" sz="2309" dirty="0" err="1">
                <a:solidFill>
                  <a:srgbClr val="E94D1B"/>
                </a:solidFill>
                <a:latin typeface="Co Text Light" panose="020B0303060202020204" pitchFamily="34" charset="0"/>
                <a:cs typeface="Co Text Light" panose="020B0303060202020204" pitchFamily="34" charset="0"/>
              </a:rPr>
              <a:t>efficitur</a:t>
            </a:r>
            <a:r>
              <a:rPr lang="en-GB" sz="2309" dirty="0">
                <a:solidFill>
                  <a:srgbClr val="E94D1B"/>
                </a:solidFill>
                <a:latin typeface="Co Text Light" panose="020B0303060202020204" pitchFamily="34" charset="0"/>
                <a:cs typeface="Co Text Light" panose="020B0303060202020204" pitchFamily="34" charset="0"/>
              </a:rPr>
              <a:t> </a:t>
            </a:r>
            <a:r>
              <a:rPr lang="en-GB" sz="2309" dirty="0" err="1">
                <a:solidFill>
                  <a:srgbClr val="E94D1B"/>
                </a:solidFill>
                <a:latin typeface="Co Text Light" panose="020B0303060202020204" pitchFamily="34" charset="0"/>
                <a:cs typeface="Co Text Light" panose="020B0303060202020204" pitchFamily="34" charset="0"/>
              </a:rPr>
              <a:t>tempor</a:t>
            </a:r>
            <a:r>
              <a:rPr lang="en-GB" sz="2309" dirty="0">
                <a:solidFill>
                  <a:srgbClr val="E94D1B"/>
                </a:solidFill>
                <a:latin typeface="Co Text Light" panose="020B0303060202020204" pitchFamily="34" charset="0"/>
                <a:cs typeface="Co Text Light" panose="020B0303060202020204" pitchFamily="34" charset="0"/>
              </a:rPr>
              <a:t>. Morbi </a:t>
            </a:r>
            <a:r>
              <a:rPr lang="en-GB" sz="2309" dirty="0" err="1">
                <a:solidFill>
                  <a:srgbClr val="E94D1B"/>
                </a:solidFill>
                <a:latin typeface="Co Text Light" panose="020B0303060202020204" pitchFamily="34" charset="0"/>
                <a:cs typeface="Co Text Light" panose="020B0303060202020204" pitchFamily="34" charset="0"/>
              </a:rPr>
              <a:t>molestie</a:t>
            </a:r>
            <a:r>
              <a:rPr lang="en-GB" sz="2309" dirty="0">
                <a:solidFill>
                  <a:srgbClr val="E94D1B"/>
                </a:solidFill>
                <a:latin typeface="Co Text Light" panose="020B0303060202020204" pitchFamily="34" charset="0"/>
                <a:cs typeface="Co Text Light" panose="020B0303060202020204" pitchFamily="34" charset="0"/>
              </a:rPr>
              <a:t> </a:t>
            </a:r>
            <a:r>
              <a:rPr lang="en-GB" sz="2309" dirty="0" err="1">
                <a:solidFill>
                  <a:srgbClr val="E94D1B"/>
                </a:solidFill>
                <a:latin typeface="Co Text Light" panose="020B0303060202020204" pitchFamily="34" charset="0"/>
                <a:cs typeface="Co Text Light" panose="020B0303060202020204" pitchFamily="34" charset="0"/>
              </a:rPr>
              <a:t>sapien</a:t>
            </a:r>
            <a:r>
              <a:rPr lang="en-GB" sz="2309" dirty="0">
                <a:solidFill>
                  <a:srgbClr val="E94D1B"/>
                </a:solidFill>
                <a:latin typeface="Co Text Light" panose="020B0303060202020204" pitchFamily="34" charset="0"/>
                <a:cs typeface="Co Text Light" panose="020B0303060202020204" pitchFamily="34" charset="0"/>
              </a:rPr>
              <a:t> </a:t>
            </a:r>
            <a:r>
              <a:rPr lang="en-GB" sz="2309" dirty="0" err="1">
                <a:solidFill>
                  <a:srgbClr val="E94D1B"/>
                </a:solidFill>
                <a:latin typeface="Co Text Light" panose="020B0303060202020204" pitchFamily="34" charset="0"/>
                <a:cs typeface="Co Text Light" panose="020B0303060202020204" pitchFamily="34" charset="0"/>
              </a:rPr>
              <a:t>sed</a:t>
            </a:r>
            <a:r>
              <a:rPr lang="en-GB" sz="2309" dirty="0">
                <a:solidFill>
                  <a:srgbClr val="E94D1B"/>
                </a:solidFill>
                <a:latin typeface="Co Text Light" panose="020B0303060202020204" pitchFamily="34" charset="0"/>
                <a:cs typeface="Co Text Light" panose="020B0303060202020204" pitchFamily="34" charset="0"/>
              </a:rPr>
              <a:t> </a:t>
            </a:r>
            <a:r>
              <a:rPr lang="en-GB" sz="2309" dirty="0" err="1">
                <a:solidFill>
                  <a:srgbClr val="E94D1B"/>
                </a:solidFill>
                <a:latin typeface="Co Text Light" panose="020B0303060202020204" pitchFamily="34" charset="0"/>
                <a:cs typeface="Co Text Light" panose="020B0303060202020204" pitchFamily="34" charset="0"/>
              </a:rPr>
              <a:t>pretiumvestibulum</a:t>
            </a:r>
            <a:r>
              <a:rPr lang="en-GB" sz="2309" dirty="0">
                <a:solidFill>
                  <a:srgbClr val="E94D1B"/>
                </a:solidFill>
                <a:latin typeface="Co Text Light" panose="020B0303060202020204" pitchFamily="34" charset="0"/>
                <a:cs typeface="Co Text Light" panose="020B0303060202020204" pitchFamily="34" charset="0"/>
              </a:rPr>
              <a:t>. Duis cursus, </a:t>
            </a:r>
            <a:r>
              <a:rPr lang="en-GB" sz="2309" dirty="0" err="1">
                <a:solidFill>
                  <a:srgbClr val="E94D1B"/>
                </a:solidFill>
                <a:latin typeface="Co Text Light" panose="020B0303060202020204" pitchFamily="34" charset="0"/>
                <a:cs typeface="Co Text Light" panose="020B0303060202020204" pitchFamily="34" charset="0"/>
              </a:rPr>
              <a:t>tellus</a:t>
            </a:r>
            <a:r>
              <a:rPr lang="en-GB" sz="2309" dirty="0">
                <a:solidFill>
                  <a:srgbClr val="E94D1B"/>
                </a:solidFill>
                <a:latin typeface="Co Text Light" panose="020B0303060202020204" pitchFamily="34" charset="0"/>
                <a:cs typeface="Co Text Light" panose="020B0303060202020204" pitchFamily="34" charset="0"/>
              </a:rPr>
              <a:t> vitae </a:t>
            </a:r>
            <a:r>
              <a:rPr lang="en-GB" sz="2309" dirty="0" err="1">
                <a:solidFill>
                  <a:srgbClr val="E94D1B"/>
                </a:solidFill>
                <a:latin typeface="Co Text Light" panose="020B0303060202020204" pitchFamily="34" charset="0"/>
                <a:cs typeface="Co Text Light" panose="020B0303060202020204" pitchFamily="34" charset="0"/>
              </a:rPr>
              <a:t>varius</a:t>
            </a:r>
            <a:r>
              <a:rPr lang="en-GB" sz="2309" dirty="0">
                <a:solidFill>
                  <a:srgbClr val="E94D1B"/>
                </a:solidFill>
                <a:latin typeface="Co Text Light" panose="020B0303060202020204" pitchFamily="34" charset="0"/>
                <a:cs typeface="Co Text Light" panose="020B0303060202020204" pitchFamily="34" charset="0"/>
              </a:rPr>
              <a:t> </a:t>
            </a:r>
            <a:r>
              <a:rPr lang="en-GB" sz="2309" dirty="0" err="1">
                <a:solidFill>
                  <a:srgbClr val="E94D1B"/>
                </a:solidFill>
                <a:latin typeface="Co Text Light" panose="020B0303060202020204" pitchFamily="34" charset="0"/>
                <a:cs typeface="Co Text Light" panose="020B0303060202020204" pitchFamily="34" charset="0"/>
              </a:rPr>
              <a:t>posuere</a:t>
            </a:r>
            <a:r>
              <a:rPr lang="en-GB" sz="2309" dirty="0">
                <a:solidFill>
                  <a:srgbClr val="E94D1B"/>
                </a:solidFill>
                <a:latin typeface="Co Text Light" panose="020B0303060202020204" pitchFamily="34" charset="0"/>
                <a:cs typeface="Co Text Light" panose="020B0303060202020204" pitchFamily="34" charset="0"/>
              </a:rPr>
              <a:t>, </a:t>
            </a:r>
            <a:r>
              <a:rPr lang="en-GB" sz="2309" dirty="0" err="1">
                <a:solidFill>
                  <a:srgbClr val="E94D1B"/>
                </a:solidFill>
                <a:latin typeface="Co Text Light" panose="020B0303060202020204" pitchFamily="34" charset="0"/>
                <a:cs typeface="Co Text Light" panose="020B0303060202020204" pitchFamily="34" charset="0"/>
              </a:rPr>
              <a:t>augue</a:t>
            </a:r>
            <a:r>
              <a:rPr lang="en-GB" sz="2309" dirty="0">
                <a:solidFill>
                  <a:srgbClr val="E94D1B"/>
                </a:solidFill>
                <a:latin typeface="Co Text Light" panose="020B0303060202020204" pitchFamily="34" charset="0"/>
                <a:cs typeface="Co Text Light" panose="020B0303060202020204" pitchFamily="34" charset="0"/>
              </a:rPr>
              <a:t> eros </a:t>
            </a:r>
            <a:r>
              <a:rPr lang="en-GB" sz="2309" dirty="0" err="1">
                <a:solidFill>
                  <a:srgbClr val="E94D1B"/>
                </a:solidFill>
                <a:latin typeface="Co Text Light" panose="020B0303060202020204" pitchFamily="34" charset="0"/>
                <a:cs typeface="Co Text Light" panose="020B0303060202020204" pitchFamily="34" charset="0"/>
              </a:rPr>
              <a:t>consectetur</a:t>
            </a:r>
            <a:r>
              <a:rPr lang="en-GB" sz="2309" dirty="0">
                <a:solidFill>
                  <a:srgbClr val="E94D1B"/>
                </a:solidFill>
                <a:latin typeface="Co Text Light" panose="020B0303060202020204" pitchFamily="34" charset="0"/>
                <a:cs typeface="Co Text Light" panose="020B0303060202020204" pitchFamily="34" charset="0"/>
              </a:rPr>
              <a:t> ante, </a:t>
            </a:r>
            <a:r>
              <a:rPr lang="en-GB" sz="2309" dirty="0" err="1">
                <a:solidFill>
                  <a:srgbClr val="E94D1B"/>
                </a:solidFill>
                <a:latin typeface="Co Text Light" panose="020B0303060202020204" pitchFamily="34" charset="0"/>
                <a:cs typeface="Co Text Light" panose="020B0303060202020204" pitchFamily="34" charset="0"/>
              </a:rPr>
              <a:t>ut</a:t>
            </a:r>
            <a:r>
              <a:rPr lang="en-GB" sz="2309" dirty="0">
                <a:solidFill>
                  <a:srgbClr val="E94D1B"/>
                </a:solidFill>
                <a:latin typeface="Co Text Light" panose="020B0303060202020204" pitchFamily="34" charset="0"/>
                <a:cs typeface="Co Text Light" panose="020B0303060202020204" pitchFamily="34" charset="0"/>
              </a:rPr>
              <a:t> </a:t>
            </a:r>
            <a:r>
              <a:rPr lang="en-GB" sz="2309" dirty="0" err="1">
                <a:solidFill>
                  <a:srgbClr val="E94D1B"/>
                </a:solidFill>
                <a:latin typeface="Co Text Light" panose="020B0303060202020204" pitchFamily="34" charset="0"/>
                <a:cs typeface="Co Text Light" panose="020B0303060202020204" pitchFamily="34" charset="0"/>
              </a:rPr>
              <a:t>laoreet</a:t>
            </a:r>
            <a:r>
              <a:rPr lang="en-GB" sz="2309" dirty="0">
                <a:solidFill>
                  <a:srgbClr val="E94D1B"/>
                </a:solidFill>
                <a:latin typeface="Co Text Light" panose="020B0303060202020204" pitchFamily="34" charset="0"/>
                <a:cs typeface="Co Text Light" panose="020B0303060202020204" pitchFamily="34" charset="0"/>
              </a:rPr>
              <a:t> </a:t>
            </a:r>
            <a:r>
              <a:rPr lang="en-GB" sz="2309" dirty="0" err="1">
                <a:solidFill>
                  <a:srgbClr val="E94D1B"/>
                </a:solidFill>
                <a:latin typeface="Co Text Light" panose="020B0303060202020204" pitchFamily="34" charset="0"/>
                <a:cs typeface="Co Text Light" panose="020B0303060202020204" pitchFamily="34" charset="0"/>
              </a:rPr>
              <a:t>massa</a:t>
            </a:r>
            <a:r>
              <a:rPr lang="en-GB" sz="2309" dirty="0">
                <a:solidFill>
                  <a:srgbClr val="E94D1B"/>
                </a:solidFill>
                <a:latin typeface="Co Text Light" panose="020B0303060202020204" pitchFamily="34" charset="0"/>
                <a:cs typeface="Co Text Light" panose="020B0303060202020204" pitchFamily="34" charset="0"/>
              </a:rPr>
              <a:t> </a:t>
            </a:r>
            <a:r>
              <a:rPr lang="en-GB" sz="2309" dirty="0" err="1">
                <a:solidFill>
                  <a:srgbClr val="E94D1B"/>
                </a:solidFill>
                <a:latin typeface="Co Text Light" panose="020B0303060202020204" pitchFamily="34" charset="0"/>
                <a:cs typeface="Co Text Light" panose="020B0303060202020204" pitchFamily="34" charset="0"/>
              </a:rPr>
              <a:t>tortor</a:t>
            </a:r>
            <a:r>
              <a:rPr lang="en-GB" sz="2309" dirty="0">
                <a:solidFill>
                  <a:srgbClr val="E94D1B"/>
                </a:solidFill>
                <a:latin typeface="Co Text Light" panose="020B0303060202020204" pitchFamily="34" charset="0"/>
                <a:cs typeface="Co Text Light" panose="020B0303060202020204" pitchFamily="34" charset="0"/>
              </a:rPr>
              <a:t> </a:t>
            </a:r>
            <a:r>
              <a:rPr lang="en-GB" sz="2309" dirty="0" err="1">
                <a:solidFill>
                  <a:srgbClr val="E94D1B"/>
                </a:solidFill>
                <a:latin typeface="Co Text Light" panose="020B0303060202020204" pitchFamily="34" charset="0"/>
                <a:cs typeface="Co Text Light" panose="020B0303060202020204" pitchFamily="34" charset="0"/>
              </a:rPr>
              <a:t>portalibero</a:t>
            </a:r>
            <a:r>
              <a:rPr lang="en-GB" sz="2309" dirty="0">
                <a:solidFill>
                  <a:srgbClr val="E94D1B"/>
                </a:solidFill>
                <a:latin typeface="Co Text Light" panose="020B0303060202020204" pitchFamily="34" charset="0"/>
                <a:cs typeface="Co Text Light" panose="020B0303060202020204" pitchFamily="34" charset="0"/>
              </a:rPr>
              <a:t>. </a:t>
            </a:r>
            <a:r>
              <a:rPr lang="en-GB" sz="2309" dirty="0" err="1">
                <a:solidFill>
                  <a:srgbClr val="E94D1B"/>
                </a:solidFill>
                <a:latin typeface="Co Text Light" panose="020B0303060202020204" pitchFamily="34" charset="0"/>
                <a:cs typeface="Co Text Light" panose="020B0303060202020204" pitchFamily="34" charset="0"/>
              </a:rPr>
              <a:t>Vivamus</a:t>
            </a:r>
            <a:r>
              <a:rPr lang="en-GB" sz="2309" dirty="0">
                <a:solidFill>
                  <a:srgbClr val="E94D1B"/>
                </a:solidFill>
                <a:latin typeface="Co Text Light" panose="020B0303060202020204" pitchFamily="34" charset="0"/>
                <a:cs typeface="Co Text Light" panose="020B0303060202020204" pitchFamily="34" charset="0"/>
              </a:rPr>
              <a:t> </a:t>
            </a:r>
            <a:r>
              <a:rPr lang="en-GB" sz="2309" dirty="0" err="1">
                <a:solidFill>
                  <a:srgbClr val="E94D1B"/>
                </a:solidFill>
                <a:latin typeface="Co Text Light" panose="020B0303060202020204" pitchFamily="34" charset="0"/>
                <a:cs typeface="Co Text Light" panose="020B0303060202020204" pitchFamily="34" charset="0"/>
              </a:rPr>
              <a:t>ullamcorper</a:t>
            </a:r>
            <a:r>
              <a:rPr lang="en-GB" sz="2309" dirty="0">
                <a:solidFill>
                  <a:srgbClr val="E94D1B"/>
                </a:solidFill>
                <a:latin typeface="Co Text Light" panose="020B0303060202020204" pitchFamily="34" charset="0"/>
                <a:cs typeface="Co Text Light" panose="020B0303060202020204" pitchFamily="34" charset="0"/>
              </a:rPr>
              <a:t> </a:t>
            </a:r>
            <a:r>
              <a:rPr lang="en-GB" sz="2309" dirty="0" err="1">
                <a:solidFill>
                  <a:srgbClr val="E94D1B"/>
                </a:solidFill>
                <a:latin typeface="Co Text Light" panose="020B0303060202020204" pitchFamily="34" charset="0"/>
                <a:cs typeface="Co Text Light" panose="020B0303060202020204" pitchFamily="34" charset="0"/>
              </a:rPr>
              <a:t>rhoncus</a:t>
            </a:r>
            <a:r>
              <a:rPr lang="en-GB" sz="2309" dirty="0">
                <a:solidFill>
                  <a:srgbClr val="E94D1B"/>
                </a:solidFill>
                <a:latin typeface="Co Text Light" panose="020B0303060202020204" pitchFamily="34" charset="0"/>
                <a:cs typeface="Co Text Light" panose="020B0303060202020204" pitchFamily="34" charset="0"/>
              </a:rPr>
              <a:t> eros, ac </a:t>
            </a:r>
            <a:r>
              <a:rPr lang="en-GB" sz="2309" dirty="0" err="1">
                <a:solidFill>
                  <a:srgbClr val="E94D1B"/>
                </a:solidFill>
                <a:latin typeface="Co Text Light" panose="020B0303060202020204" pitchFamily="34" charset="0"/>
                <a:cs typeface="Co Text Light" panose="020B0303060202020204" pitchFamily="34" charset="0"/>
              </a:rPr>
              <a:t>ultricies</a:t>
            </a:r>
            <a:r>
              <a:rPr lang="en-GB" sz="2309" dirty="0">
                <a:solidFill>
                  <a:srgbClr val="E94D1B"/>
                </a:solidFill>
                <a:latin typeface="Co Text Light" panose="020B0303060202020204" pitchFamily="34" charset="0"/>
                <a:cs typeface="Co Text Light" panose="020B0303060202020204" pitchFamily="34" charset="0"/>
              </a:rPr>
              <a:t> </a:t>
            </a:r>
            <a:r>
              <a:rPr lang="en-GB" sz="2309" dirty="0" err="1">
                <a:solidFill>
                  <a:srgbClr val="E94D1B"/>
                </a:solidFill>
                <a:latin typeface="Co Text Light" panose="020B0303060202020204" pitchFamily="34" charset="0"/>
                <a:cs typeface="Co Text Light" panose="020B0303060202020204" pitchFamily="34" charset="0"/>
              </a:rPr>
              <a:t>felis</a:t>
            </a:r>
            <a:r>
              <a:rPr lang="en-GB" sz="2309" dirty="0">
                <a:solidFill>
                  <a:srgbClr val="E94D1B"/>
                </a:solidFill>
                <a:latin typeface="Co Text Light" panose="020B0303060202020204" pitchFamily="34" charset="0"/>
                <a:cs typeface="Co Text Light" panose="020B0303060202020204" pitchFamily="34" charset="0"/>
              </a:rPr>
              <a:t> </a:t>
            </a:r>
            <a:r>
              <a:rPr lang="en-GB" sz="2309" dirty="0" err="1">
                <a:solidFill>
                  <a:srgbClr val="E94D1B"/>
                </a:solidFill>
                <a:latin typeface="Co Text Light" panose="020B0303060202020204" pitchFamily="34" charset="0"/>
                <a:cs typeface="Co Text Light" panose="020B0303060202020204" pitchFamily="34" charset="0"/>
              </a:rPr>
              <a:t>imperdiet</a:t>
            </a:r>
            <a:r>
              <a:rPr lang="en-GB" sz="2309" dirty="0">
                <a:solidFill>
                  <a:srgbClr val="E94D1B"/>
                </a:solidFill>
                <a:latin typeface="Co Text Light" panose="020B0303060202020204" pitchFamily="34" charset="0"/>
                <a:cs typeface="Co Text Light" panose="020B0303060202020204" pitchFamily="34" charset="0"/>
              </a:rPr>
              <a:t> </a:t>
            </a:r>
            <a:r>
              <a:rPr lang="en-GB" sz="2309" dirty="0" err="1">
                <a:solidFill>
                  <a:srgbClr val="E94D1B"/>
                </a:solidFill>
                <a:latin typeface="Co Text Light" panose="020B0303060202020204" pitchFamily="34" charset="0"/>
                <a:cs typeface="Co Text Light" panose="020B0303060202020204" pitchFamily="34" charset="0"/>
              </a:rPr>
              <a:t>eu</a:t>
            </a:r>
            <a:r>
              <a:rPr lang="en-GB" sz="2309" dirty="0">
                <a:solidFill>
                  <a:srgbClr val="E94D1B"/>
                </a:solidFill>
                <a:latin typeface="Co Text Light" panose="020B0303060202020204" pitchFamily="34" charset="0"/>
                <a:cs typeface="Co Text Light" panose="020B0303060202020204" pitchFamily="34" charset="0"/>
              </a:rPr>
              <a:t>. Morbi </a:t>
            </a:r>
            <a:r>
              <a:rPr lang="en-GB" sz="2309" dirty="0" err="1">
                <a:solidFill>
                  <a:srgbClr val="E94D1B"/>
                </a:solidFill>
                <a:latin typeface="Co Text Light" panose="020B0303060202020204" pitchFamily="34" charset="0"/>
                <a:cs typeface="Co Text Light" panose="020B0303060202020204" pitchFamily="34" charset="0"/>
              </a:rPr>
              <a:t>molestie</a:t>
            </a:r>
            <a:r>
              <a:rPr lang="en-GB" sz="2309" dirty="0">
                <a:solidFill>
                  <a:srgbClr val="E94D1B"/>
                </a:solidFill>
                <a:latin typeface="Co Text Light" panose="020B0303060202020204" pitchFamily="34" charset="0"/>
                <a:cs typeface="Co Text Light" panose="020B0303060202020204" pitchFamily="34" charset="0"/>
              </a:rPr>
              <a:t> </a:t>
            </a:r>
            <a:r>
              <a:rPr lang="en-GB" sz="2309" dirty="0" err="1">
                <a:solidFill>
                  <a:srgbClr val="E94D1B"/>
                </a:solidFill>
                <a:latin typeface="Co Text Light" panose="020B0303060202020204" pitchFamily="34" charset="0"/>
                <a:cs typeface="Co Text Light" panose="020B0303060202020204" pitchFamily="34" charset="0"/>
              </a:rPr>
              <a:t>sapien</a:t>
            </a:r>
            <a:r>
              <a:rPr lang="en-GB" sz="2309" dirty="0">
                <a:solidFill>
                  <a:srgbClr val="E94D1B"/>
                </a:solidFill>
                <a:latin typeface="Co Text Light" panose="020B0303060202020204" pitchFamily="34" charset="0"/>
                <a:cs typeface="Co Text Light" panose="020B0303060202020204" pitchFamily="34" charset="0"/>
              </a:rPr>
              <a:t>.</a:t>
            </a:r>
          </a:p>
        </p:txBody>
      </p:sp>
      <p:pic>
        <p:nvPicPr>
          <p:cNvPr id="40" name="Picture 39" descr="Icon&#10;&#10;Description automatically generated">
            <a:extLst>
              <a:ext uri="{FF2B5EF4-FFF2-40B4-BE49-F238E27FC236}">
                <a16:creationId xmlns:a16="http://schemas.microsoft.com/office/drawing/2014/main" id="{0EE2ADEB-B52F-4C5B-9E7A-BC5FA139823B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041123" y="4910946"/>
            <a:ext cx="850087" cy="643987"/>
          </a:xfrm>
          <a:prstGeom prst="rect">
            <a:avLst/>
          </a:prstGeom>
        </p:spPr>
      </p:pic>
      <p:pic>
        <p:nvPicPr>
          <p:cNvPr id="41" name="Picture 40" descr="Icon&#10;&#10;Description automatically generated">
            <a:extLst>
              <a:ext uri="{FF2B5EF4-FFF2-40B4-BE49-F238E27FC236}">
                <a16:creationId xmlns:a16="http://schemas.microsoft.com/office/drawing/2014/main" id="{E3E7D5BA-E10A-46C1-ADC8-E389CFE35FD2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0800000">
            <a:off x="17875650" y="8832777"/>
            <a:ext cx="850087" cy="643987"/>
          </a:xfrm>
          <a:prstGeom prst="rect">
            <a:avLst/>
          </a:prstGeom>
        </p:spPr>
      </p:pic>
      <p:sp>
        <p:nvSpPr>
          <p:cNvPr id="47" name="Text Placeholder 21">
            <a:extLst>
              <a:ext uri="{FF2B5EF4-FFF2-40B4-BE49-F238E27FC236}">
                <a16:creationId xmlns:a16="http://schemas.microsoft.com/office/drawing/2014/main" id="{753F9072-CE24-48EC-965D-C481D7F3D7D5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30039589" y="7101691"/>
            <a:ext cx="7160498" cy="1819443"/>
          </a:xfrm>
        </p:spPr>
        <p:txBody>
          <a:bodyPr/>
          <a:lstStyle>
            <a:lvl1pPr marL="0" indent="0">
              <a:spcAft>
                <a:spcPts val="989"/>
              </a:spcAft>
              <a:buFont typeface="Arial" panose="020B0604020202020204" pitchFamily="34" charset="0"/>
              <a:buNone/>
              <a:defRPr/>
            </a:lvl1pPr>
          </a:lstStyle>
          <a:p>
            <a:pPr lvl="0"/>
            <a:r>
              <a:rPr lang="en-GB" dirty="0"/>
              <a:t>Lorem ipsum </a:t>
            </a:r>
            <a:r>
              <a:rPr lang="en-GB" dirty="0" err="1"/>
              <a:t>dolor</a:t>
            </a:r>
            <a:r>
              <a:rPr lang="en-GB" dirty="0"/>
              <a:t> sit </a:t>
            </a:r>
            <a:r>
              <a:rPr lang="en-GB" dirty="0" err="1"/>
              <a:t>amet</a:t>
            </a:r>
            <a:r>
              <a:rPr lang="en-GB" dirty="0"/>
              <a:t>, </a:t>
            </a:r>
            <a:r>
              <a:rPr lang="en-GB" dirty="0" err="1"/>
              <a:t>consectet</a:t>
            </a:r>
            <a:r>
              <a:rPr lang="en-GB" dirty="0"/>
              <a:t> </a:t>
            </a:r>
            <a:r>
              <a:rPr lang="en-GB" dirty="0" err="1"/>
              <a:t>uradipiscing</a:t>
            </a:r>
            <a:r>
              <a:rPr lang="en-GB" dirty="0"/>
              <a:t> </a:t>
            </a:r>
            <a:r>
              <a:rPr lang="en-GB" dirty="0" err="1"/>
              <a:t>elit</a:t>
            </a:r>
            <a:r>
              <a:rPr lang="en-GB" dirty="0"/>
              <a:t>. </a:t>
            </a:r>
            <a:r>
              <a:rPr lang="en-GB" dirty="0" err="1"/>
              <a:t>Vivamus</a:t>
            </a:r>
            <a:r>
              <a:rPr lang="en-GB" dirty="0"/>
              <a:t> </a:t>
            </a:r>
            <a:r>
              <a:rPr lang="en-GB" dirty="0" err="1"/>
              <a:t>ullamcorper</a:t>
            </a:r>
            <a:r>
              <a:rPr lang="en-GB" dirty="0"/>
              <a:t> </a:t>
            </a:r>
            <a:r>
              <a:rPr lang="en-GB" dirty="0" err="1"/>
              <a:t>rhoncuseros</a:t>
            </a:r>
            <a:r>
              <a:rPr lang="en-GB" dirty="0"/>
              <a:t>, ac </a:t>
            </a:r>
            <a:r>
              <a:rPr lang="en-GB" dirty="0" err="1"/>
              <a:t>ultricies</a:t>
            </a:r>
            <a:r>
              <a:rPr lang="en-GB" dirty="0"/>
              <a:t> </a:t>
            </a:r>
            <a:r>
              <a:rPr lang="en-GB" dirty="0" err="1"/>
              <a:t>felis</a:t>
            </a:r>
            <a:r>
              <a:rPr lang="en-GB" dirty="0"/>
              <a:t> </a:t>
            </a:r>
            <a:r>
              <a:rPr lang="en-GB" dirty="0" err="1"/>
              <a:t>imperdiet</a:t>
            </a:r>
            <a:r>
              <a:rPr lang="en-GB" dirty="0"/>
              <a:t> </a:t>
            </a:r>
            <a:r>
              <a:rPr lang="en-GB" dirty="0" err="1"/>
              <a:t>eu</a:t>
            </a:r>
            <a:r>
              <a:rPr lang="en-GB" dirty="0"/>
              <a:t>. </a:t>
            </a:r>
            <a:r>
              <a:rPr lang="en-GB" dirty="0" err="1"/>
              <a:t>Morbimolestie</a:t>
            </a:r>
            <a:r>
              <a:rPr lang="en-GB" dirty="0"/>
              <a:t> </a:t>
            </a:r>
            <a:r>
              <a:rPr lang="en-GB" dirty="0" err="1"/>
              <a:t>sapien</a:t>
            </a:r>
            <a:r>
              <a:rPr lang="en-GB" dirty="0"/>
              <a:t> </a:t>
            </a:r>
            <a:r>
              <a:rPr lang="en-GB" dirty="0" err="1"/>
              <a:t>sed</a:t>
            </a:r>
            <a:r>
              <a:rPr lang="en-GB" dirty="0"/>
              <a:t> </a:t>
            </a:r>
            <a:r>
              <a:rPr lang="en-GB" dirty="0" err="1"/>
              <a:t>pretium</a:t>
            </a:r>
            <a:r>
              <a:rPr lang="en-GB" dirty="0"/>
              <a:t> vestibulum.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D3C1D91-0640-4CC8-9F00-B048C67C9B30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0039589" y="4314936"/>
            <a:ext cx="7702718" cy="565468"/>
          </a:xfrm>
        </p:spPr>
        <p:txBody>
          <a:bodyPr>
            <a:normAutofit/>
          </a:bodyPr>
          <a:lstStyle>
            <a:lvl1pPr marL="0" indent="0">
              <a:buNone/>
              <a:defRPr sz="2638">
                <a:latin typeface="Co Text" panose="020B0503060202020204" pitchFamily="34" charset="0"/>
              </a:defRPr>
            </a:lvl1pPr>
            <a:lvl2pPr>
              <a:defRPr>
                <a:latin typeface="Co Text" panose="020B0503060202020204" pitchFamily="34" charset="0"/>
              </a:defRPr>
            </a:lvl2pPr>
            <a:lvl3pPr>
              <a:defRPr>
                <a:latin typeface="Co Text" panose="020B0503060202020204" pitchFamily="34" charset="0"/>
              </a:defRPr>
            </a:lvl3pPr>
            <a:lvl4pPr>
              <a:defRPr>
                <a:latin typeface="Co Text" panose="020B0503060202020204" pitchFamily="34" charset="0"/>
              </a:defRPr>
            </a:lvl4pPr>
            <a:lvl5pPr>
              <a:defRPr>
                <a:latin typeface="Co Text" panose="020B0503060202020204" pitchFamily="34" charset="0"/>
              </a:defRPr>
            </a:lvl5pPr>
          </a:lstStyle>
          <a:p>
            <a:pPr lvl="0"/>
            <a:r>
              <a:rPr lang="en-US" dirty="0"/>
              <a:t>Subtitle</a:t>
            </a:r>
          </a:p>
        </p:txBody>
      </p:sp>
      <p:sp>
        <p:nvSpPr>
          <p:cNvPr id="32" name="Text Placeholder 21">
            <a:extLst>
              <a:ext uri="{FF2B5EF4-FFF2-40B4-BE49-F238E27FC236}">
                <a16:creationId xmlns:a16="http://schemas.microsoft.com/office/drawing/2014/main" id="{2A577220-44C7-4BF1-B796-79E9E58B470A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0039589" y="4939315"/>
            <a:ext cx="7702718" cy="1994199"/>
          </a:xfrm>
        </p:spPr>
        <p:txBody>
          <a:bodyPr/>
          <a:lstStyle>
            <a:lvl1pPr marL="565442" indent="-565442"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  <a:defRPr/>
            </a:lvl1pPr>
          </a:lstStyle>
          <a:p>
            <a:pPr marL="342900" indent="-342900">
              <a:buFont typeface="+mj-lt"/>
              <a:buAutoNum type="arabicPeriod"/>
            </a:pPr>
            <a:r>
              <a:rPr lang="en-GB" sz="2309" dirty="0" err="1">
                <a:solidFill>
                  <a:srgbClr val="5B686E"/>
                </a:solidFill>
                <a:latin typeface="Co Text Light" panose="020B0303060202020204" pitchFamily="34" charset="0"/>
                <a:cs typeface="Co Text Light" panose="020B0303060202020204" pitchFamily="34" charset="0"/>
              </a:rPr>
              <a:t>Aeneanmolestie</a:t>
            </a:r>
            <a:r>
              <a:rPr lang="en-GB" sz="2309" dirty="0">
                <a:solidFill>
                  <a:srgbClr val="5B686E"/>
                </a:solidFill>
                <a:latin typeface="Co Text Light" panose="020B0303060202020204" pitchFamily="34" charset="0"/>
                <a:cs typeface="Co Text Light" panose="020B0303060202020204" pitchFamily="34" charset="0"/>
              </a:rPr>
              <a:t> </a:t>
            </a:r>
            <a:r>
              <a:rPr lang="en-GB" sz="2309" dirty="0" err="1">
                <a:solidFill>
                  <a:srgbClr val="5B686E"/>
                </a:solidFill>
                <a:latin typeface="Co Text Light" panose="020B0303060202020204" pitchFamily="34" charset="0"/>
                <a:cs typeface="Co Text Light" panose="020B0303060202020204" pitchFamily="34" charset="0"/>
              </a:rPr>
              <a:t>luctus</a:t>
            </a:r>
            <a:r>
              <a:rPr lang="en-GB" sz="2309" dirty="0">
                <a:solidFill>
                  <a:srgbClr val="5B686E"/>
                </a:solidFill>
                <a:latin typeface="Co Text Light" panose="020B0303060202020204" pitchFamily="34" charset="0"/>
                <a:cs typeface="Co Text Light" panose="020B0303060202020204" pitchFamily="34" charset="0"/>
              </a:rPr>
              <a:t> ligula </a:t>
            </a:r>
            <a:r>
              <a:rPr lang="en-GB" sz="2309" dirty="0" err="1">
                <a:solidFill>
                  <a:srgbClr val="5B686E"/>
                </a:solidFill>
                <a:latin typeface="Co Text Light" panose="020B0303060202020204" pitchFamily="34" charset="0"/>
                <a:cs typeface="Co Text Light" panose="020B0303060202020204" pitchFamily="34" charset="0"/>
              </a:rPr>
              <a:t>vel</a:t>
            </a:r>
            <a:r>
              <a:rPr lang="en-GB" sz="2309" dirty="0">
                <a:solidFill>
                  <a:srgbClr val="5B686E"/>
                </a:solidFill>
                <a:latin typeface="Co Text Light" panose="020B0303060202020204" pitchFamily="34" charset="0"/>
                <a:cs typeface="Co Text Light" panose="020B0303060202020204" pitchFamily="34" charset="0"/>
              </a:rPr>
              <a:t> </a:t>
            </a:r>
            <a:r>
              <a:rPr lang="en-GB" sz="2309" dirty="0" err="1">
                <a:solidFill>
                  <a:srgbClr val="5B686E"/>
                </a:solidFill>
                <a:latin typeface="Co Text Light" panose="020B0303060202020204" pitchFamily="34" charset="0"/>
                <a:cs typeface="Co Text Light" panose="020B0303060202020204" pitchFamily="34" charset="0"/>
              </a:rPr>
              <a:t>suscipit</a:t>
            </a:r>
            <a:r>
              <a:rPr lang="en-GB" sz="2309" dirty="0">
                <a:solidFill>
                  <a:srgbClr val="5B686E"/>
                </a:solidFill>
                <a:latin typeface="Co Text Light" panose="020B0303060202020204" pitchFamily="34" charset="0"/>
                <a:cs typeface="Co Text Light" panose="020B0303060202020204" pitchFamily="34" charset="0"/>
              </a:rPr>
              <a:t>. </a:t>
            </a:r>
            <a:r>
              <a:rPr lang="en-GB" sz="2309" dirty="0" err="1">
                <a:solidFill>
                  <a:srgbClr val="5B686E"/>
                </a:solidFill>
                <a:latin typeface="Co Text Light" panose="020B0303060202020204" pitchFamily="34" charset="0"/>
                <a:cs typeface="Co Text Light" panose="020B0303060202020204" pitchFamily="34" charset="0"/>
              </a:rPr>
              <a:t>Nulla</a:t>
            </a:r>
            <a:r>
              <a:rPr lang="en-GB" sz="2309" dirty="0">
                <a:solidFill>
                  <a:srgbClr val="5B686E"/>
                </a:solidFill>
                <a:latin typeface="Co Text Light" panose="020B0303060202020204" pitchFamily="34" charset="0"/>
                <a:cs typeface="Co Text Light" panose="020B0303060202020204" pitchFamily="34" charset="0"/>
              </a:rPr>
              <a:t> </a:t>
            </a:r>
            <a:r>
              <a:rPr lang="en-GB" sz="2309" dirty="0" err="1">
                <a:solidFill>
                  <a:srgbClr val="5B686E"/>
                </a:solidFill>
                <a:latin typeface="Co Text Light" panose="020B0303060202020204" pitchFamily="34" charset="0"/>
                <a:cs typeface="Co Text Light" panose="020B0303060202020204" pitchFamily="34" charset="0"/>
              </a:rPr>
              <a:t>facilisi.Aliquam</a:t>
            </a:r>
            <a:r>
              <a:rPr lang="en-GB" sz="2309" dirty="0">
                <a:solidFill>
                  <a:srgbClr val="5B686E"/>
                </a:solidFill>
                <a:latin typeface="Co Text Light" panose="020B0303060202020204" pitchFamily="34" charset="0"/>
                <a:cs typeface="Co Text Light" panose="020B0303060202020204" pitchFamily="34" charset="0"/>
              </a:rPr>
              <a:t> </a:t>
            </a:r>
            <a:r>
              <a:rPr lang="en-GB" sz="2309" dirty="0" err="1">
                <a:solidFill>
                  <a:srgbClr val="5B686E"/>
                </a:solidFill>
                <a:latin typeface="Co Text Light" panose="020B0303060202020204" pitchFamily="34" charset="0"/>
                <a:cs typeface="Co Text Light" panose="020B0303060202020204" pitchFamily="34" charset="0"/>
              </a:rPr>
              <a:t>erat</a:t>
            </a:r>
            <a:r>
              <a:rPr lang="en-GB" sz="2309" dirty="0">
                <a:solidFill>
                  <a:srgbClr val="5B686E"/>
                </a:solidFill>
                <a:latin typeface="Co Text Light" panose="020B0303060202020204" pitchFamily="34" charset="0"/>
                <a:cs typeface="Co Text Light" panose="020B0303060202020204" pitchFamily="34" charset="0"/>
              </a:rPr>
              <a:t> </a:t>
            </a:r>
            <a:r>
              <a:rPr lang="en-GB" sz="2309" dirty="0" err="1">
                <a:solidFill>
                  <a:srgbClr val="5B686E"/>
                </a:solidFill>
                <a:latin typeface="Co Text Light" panose="020B0303060202020204" pitchFamily="34" charset="0"/>
                <a:cs typeface="Co Text Light" panose="020B0303060202020204" pitchFamily="34" charset="0"/>
              </a:rPr>
              <a:t>volutpat</a:t>
            </a:r>
            <a:r>
              <a:rPr lang="en-GB" sz="2309" dirty="0">
                <a:solidFill>
                  <a:srgbClr val="5B686E"/>
                </a:solidFill>
                <a:latin typeface="Co Text Light" panose="020B0303060202020204" pitchFamily="34" charset="0"/>
                <a:cs typeface="Co Text Light" panose="020B0303060202020204" pitchFamily="34" charset="0"/>
              </a:rPr>
              <a:t>. </a:t>
            </a:r>
          </a:p>
          <a:p>
            <a:pPr marL="342900" indent="-342900">
              <a:buFont typeface="+mj-lt"/>
              <a:buAutoNum type="arabicPeriod"/>
            </a:pPr>
            <a:r>
              <a:rPr lang="en-GB" sz="2309" dirty="0">
                <a:solidFill>
                  <a:srgbClr val="5B686E"/>
                </a:solidFill>
                <a:latin typeface="Co Text Light" panose="020B0303060202020204" pitchFamily="34" charset="0"/>
                <a:cs typeface="Co Text Light" panose="020B0303060202020204" pitchFamily="34" charset="0"/>
              </a:rPr>
              <a:t>Duis </a:t>
            </a:r>
            <a:r>
              <a:rPr lang="en-GB" sz="2309" dirty="0" err="1">
                <a:solidFill>
                  <a:srgbClr val="5B686E"/>
                </a:solidFill>
                <a:latin typeface="Co Text Light" panose="020B0303060202020204" pitchFamily="34" charset="0"/>
                <a:cs typeface="Co Text Light" panose="020B0303060202020204" pitchFamily="34" charset="0"/>
              </a:rPr>
              <a:t>ultricies</a:t>
            </a:r>
            <a:r>
              <a:rPr lang="en-GB" sz="2309" dirty="0">
                <a:solidFill>
                  <a:srgbClr val="5B686E"/>
                </a:solidFill>
                <a:latin typeface="Co Text Light" panose="020B0303060202020204" pitchFamily="34" charset="0"/>
                <a:cs typeface="Co Text Light" panose="020B0303060202020204" pitchFamily="34" charset="0"/>
              </a:rPr>
              <a:t> </a:t>
            </a:r>
            <a:r>
              <a:rPr lang="en-GB" sz="2309" dirty="0" err="1">
                <a:solidFill>
                  <a:srgbClr val="5B686E"/>
                </a:solidFill>
                <a:latin typeface="Co Text Light" panose="020B0303060202020204" pitchFamily="34" charset="0"/>
                <a:cs typeface="Co Text Light" panose="020B0303060202020204" pitchFamily="34" charset="0"/>
              </a:rPr>
              <a:t>erat</a:t>
            </a:r>
            <a:r>
              <a:rPr lang="en-GB" sz="2309" dirty="0">
                <a:solidFill>
                  <a:srgbClr val="5B686E"/>
                </a:solidFill>
                <a:latin typeface="Co Text Light" panose="020B0303060202020204" pitchFamily="34" charset="0"/>
                <a:cs typeface="Co Text Light" panose="020B0303060202020204" pitchFamily="34" charset="0"/>
              </a:rPr>
              <a:t> </a:t>
            </a:r>
            <a:r>
              <a:rPr lang="en-GB" sz="2309" dirty="0" err="1">
                <a:solidFill>
                  <a:srgbClr val="5B686E"/>
                </a:solidFill>
                <a:latin typeface="Co Text Light" panose="020B0303060202020204" pitchFamily="34" charset="0"/>
                <a:cs typeface="Co Text Light" panose="020B0303060202020204" pitchFamily="34" charset="0"/>
              </a:rPr>
              <a:t>atefficitur</a:t>
            </a:r>
            <a:r>
              <a:rPr lang="en-GB" sz="2309" dirty="0">
                <a:solidFill>
                  <a:srgbClr val="5B686E"/>
                </a:solidFill>
                <a:latin typeface="Co Text Light" panose="020B0303060202020204" pitchFamily="34" charset="0"/>
                <a:cs typeface="Co Text Light" panose="020B0303060202020204" pitchFamily="34" charset="0"/>
              </a:rPr>
              <a:t> </a:t>
            </a:r>
            <a:r>
              <a:rPr lang="en-GB" sz="2309" dirty="0" err="1">
                <a:solidFill>
                  <a:srgbClr val="5B686E"/>
                </a:solidFill>
                <a:latin typeface="Co Text Light" panose="020B0303060202020204" pitchFamily="34" charset="0"/>
                <a:cs typeface="Co Text Light" panose="020B0303060202020204" pitchFamily="34" charset="0"/>
              </a:rPr>
              <a:t>tempor</a:t>
            </a:r>
            <a:r>
              <a:rPr lang="en-GB" sz="2309" dirty="0">
                <a:solidFill>
                  <a:srgbClr val="5B686E"/>
                </a:solidFill>
                <a:latin typeface="Co Text Light" panose="020B0303060202020204" pitchFamily="34" charset="0"/>
                <a:cs typeface="Co Text Light" panose="020B0303060202020204" pitchFamily="34" charset="0"/>
              </a:rPr>
              <a:t>. Duis </a:t>
            </a:r>
            <a:r>
              <a:rPr lang="en-GB" sz="2309" dirty="0" err="1">
                <a:solidFill>
                  <a:srgbClr val="5B686E"/>
                </a:solidFill>
                <a:latin typeface="Co Text Light" panose="020B0303060202020204" pitchFamily="34" charset="0"/>
                <a:cs typeface="Co Text Light" panose="020B0303060202020204" pitchFamily="34" charset="0"/>
              </a:rPr>
              <a:t>laoreet</a:t>
            </a:r>
            <a:r>
              <a:rPr lang="en-GB" sz="2309" dirty="0">
                <a:solidFill>
                  <a:srgbClr val="5B686E"/>
                </a:solidFill>
                <a:latin typeface="Co Text Light" panose="020B0303060202020204" pitchFamily="34" charset="0"/>
                <a:cs typeface="Co Text Light" panose="020B0303060202020204" pitchFamily="34" charset="0"/>
              </a:rPr>
              <a:t> vitae </a:t>
            </a:r>
            <a:r>
              <a:rPr lang="en-GB" sz="2309" dirty="0" err="1">
                <a:solidFill>
                  <a:srgbClr val="5B686E"/>
                </a:solidFill>
                <a:latin typeface="Co Text Light" panose="020B0303060202020204" pitchFamily="34" charset="0"/>
                <a:cs typeface="Co Text Light" panose="020B0303060202020204" pitchFamily="34" charset="0"/>
              </a:rPr>
              <a:t>leo</a:t>
            </a:r>
            <a:r>
              <a:rPr lang="en-GB" sz="2309" dirty="0">
                <a:solidFill>
                  <a:srgbClr val="5B686E"/>
                </a:solidFill>
                <a:latin typeface="Co Text Light" panose="020B0303060202020204" pitchFamily="34" charset="0"/>
                <a:cs typeface="Co Text Light" panose="020B0303060202020204" pitchFamily="34" charset="0"/>
              </a:rPr>
              <a:t> </a:t>
            </a:r>
            <a:r>
              <a:rPr lang="en-GB" sz="2309" dirty="0" err="1">
                <a:solidFill>
                  <a:srgbClr val="5B686E"/>
                </a:solidFill>
                <a:latin typeface="Co Text Light" panose="020B0303060202020204" pitchFamily="34" charset="0"/>
                <a:cs typeface="Co Text Light" panose="020B0303060202020204" pitchFamily="34" charset="0"/>
              </a:rPr>
              <a:t>utcondimentum</a:t>
            </a:r>
            <a:r>
              <a:rPr lang="en-GB" sz="2309" dirty="0">
                <a:solidFill>
                  <a:srgbClr val="5B686E"/>
                </a:solidFill>
                <a:latin typeface="Co Text Light" panose="020B0303060202020204" pitchFamily="34" charset="0"/>
                <a:cs typeface="Co Text Light" panose="020B0303060202020204" pitchFamily="34" charset="0"/>
              </a:rPr>
              <a:t>.</a:t>
            </a:r>
          </a:p>
          <a:p>
            <a:pPr marL="342900" indent="-342900">
              <a:buFont typeface="+mj-lt"/>
              <a:buAutoNum type="arabicPeriod"/>
            </a:pPr>
            <a:r>
              <a:rPr lang="en-GB" sz="2309" dirty="0" err="1">
                <a:solidFill>
                  <a:srgbClr val="5B686E"/>
                </a:solidFill>
                <a:latin typeface="Co Text Light" panose="020B0303060202020204" pitchFamily="34" charset="0"/>
                <a:cs typeface="Co Text Light" panose="020B0303060202020204" pitchFamily="34" charset="0"/>
              </a:rPr>
              <a:t>Suspendisse</a:t>
            </a:r>
            <a:r>
              <a:rPr lang="en-GB" sz="2309" dirty="0">
                <a:solidFill>
                  <a:srgbClr val="5B686E"/>
                </a:solidFill>
                <a:latin typeface="Co Text Light" panose="020B0303060202020204" pitchFamily="34" charset="0"/>
                <a:cs typeface="Co Text Light" panose="020B0303060202020204" pitchFamily="34" charset="0"/>
              </a:rPr>
              <a:t> </a:t>
            </a:r>
            <a:r>
              <a:rPr lang="en-GB" sz="2309" dirty="0" err="1">
                <a:solidFill>
                  <a:srgbClr val="5B686E"/>
                </a:solidFill>
                <a:latin typeface="Co Text Light" panose="020B0303060202020204" pitchFamily="34" charset="0"/>
                <a:cs typeface="Co Text Light" panose="020B0303060202020204" pitchFamily="34" charset="0"/>
              </a:rPr>
              <a:t>eget</a:t>
            </a:r>
            <a:r>
              <a:rPr lang="en-GB" sz="2309" dirty="0">
                <a:solidFill>
                  <a:srgbClr val="5B686E"/>
                </a:solidFill>
                <a:latin typeface="Co Text Light" panose="020B0303060202020204" pitchFamily="34" charset="0"/>
                <a:cs typeface="Co Text Light" panose="020B0303060202020204" pitchFamily="34" charset="0"/>
              </a:rPr>
              <a:t> </a:t>
            </a:r>
            <a:r>
              <a:rPr lang="en-GB" sz="2309" dirty="0" err="1">
                <a:solidFill>
                  <a:srgbClr val="5B686E"/>
                </a:solidFill>
                <a:latin typeface="Co Text Light" panose="020B0303060202020204" pitchFamily="34" charset="0"/>
                <a:cs typeface="Co Text Light" panose="020B0303060202020204" pitchFamily="34" charset="0"/>
              </a:rPr>
              <a:t>molestie</a:t>
            </a:r>
            <a:r>
              <a:rPr lang="en-GB" sz="2309" dirty="0">
                <a:solidFill>
                  <a:srgbClr val="5B686E"/>
                </a:solidFill>
                <a:latin typeface="Co Text Light" panose="020B0303060202020204" pitchFamily="34" charset="0"/>
                <a:cs typeface="Co Text Light" panose="020B0303060202020204" pitchFamily="34" charset="0"/>
              </a:rPr>
              <a:t> </a:t>
            </a:r>
            <a:r>
              <a:rPr lang="en-GB" sz="2309" dirty="0" err="1">
                <a:solidFill>
                  <a:srgbClr val="5B686E"/>
                </a:solidFill>
                <a:latin typeface="Co Text Light" panose="020B0303060202020204" pitchFamily="34" charset="0"/>
                <a:cs typeface="Co Text Light" panose="020B0303060202020204" pitchFamily="34" charset="0"/>
              </a:rPr>
              <a:t>tortor</a:t>
            </a:r>
            <a:endParaRPr lang="en-GB" sz="2309" dirty="0">
              <a:solidFill>
                <a:srgbClr val="5B686E"/>
              </a:solidFill>
              <a:latin typeface="Co Text Light" panose="020B0303060202020204" pitchFamily="34" charset="0"/>
              <a:cs typeface="Co Text Light" panose="020B0303060202020204" pitchFamily="34" charset="0"/>
            </a:endParaRPr>
          </a:p>
        </p:txBody>
      </p:sp>
      <p:sp>
        <p:nvSpPr>
          <p:cNvPr id="22" name="Text Placeholder 21">
            <a:extLst>
              <a:ext uri="{FF2B5EF4-FFF2-40B4-BE49-F238E27FC236}">
                <a16:creationId xmlns:a16="http://schemas.microsoft.com/office/drawing/2014/main" id="{512ECFC6-B80B-4143-99C0-FC132AF473BF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010384" y="2241495"/>
            <a:ext cx="17715353" cy="1135844"/>
          </a:xfrm>
        </p:spPr>
        <p:txBody>
          <a:bodyPr/>
          <a:lstStyle>
            <a:lvl1pPr marL="0" indent="0">
              <a:spcAft>
                <a:spcPts val="989"/>
              </a:spcAft>
              <a:buFont typeface="Arial" panose="020B0604020202020204" pitchFamily="34" charset="0"/>
              <a:buNone/>
              <a:defRPr/>
            </a:lvl1pPr>
          </a:lstStyle>
          <a:p>
            <a:pPr lvl="0"/>
            <a:r>
              <a:rPr lang="en-GB" dirty="0"/>
              <a:t>Lorem ipsum </a:t>
            </a:r>
            <a:r>
              <a:rPr lang="en-GB" dirty="0" err="1"/>
              <a:t>dolor</a:t>
            </a:r>
            <a:r>
              <a:rPr lang="en-GB" dirty="0"/>
              <a:t> sit </a:t>
            </a:r>
            <a:r>
              <a:rPr lang="en-GB" dirty="0" err="1"/>
              <a:t>amet</a:t>
            </a:r>
            <a:r>
              <a:rPr lang="en-GB" dirty="0"/>
              <a:t>, </a:t>
            </a:r>
            <a:r>
              <a:rPr lang="en-GB" dirty="0" err="1"/>
              <a:t>consectet</a:t>
            </a:r>
            <a:r>
              <a:rPr lang="en-GB" dirty="0"/>
              <a:t> </a:t>
            </a:r>
            <a:r>
              <a:rPr lang="en-GB" dirty="0" err="1"/>
              <a:t>uradipiscing</a:t>
            </a:r>
            <a:r>
              <a:rPr lang="en-GB" dirty="0"/>
              <a:t> </a:t>
            </a:r>
            <a:r>
              <a:rPr lang="en-GB" dirty="0" err="1"/>
              <a:t>elit</a:t>
            </a:r>
            <a:r>
              <a:rPr lang="en-GB" dirty="0"/>
              <a:t>. </a:t>
            </a:r>
            <a:r>
              <a:rPr lang="en-GB" dirty="0" err="1"/>
              <a:t>Vivamus</a:t>
            </a:r>
            <a:r>
              <a:rPr lang="en-GB" dirty="0"/>
              <a:t> </a:t>
            </a:r>
            <a:r>
              <a:rPr lang="en-GB" dirty="0" err="1"/>
              <a:t>ullamcorper</a:t>
            </a:r>
            <a:r>
              <a:rPr lang="en-GB" dirty="0"/>
              <a:t> </a:t>
            </a:r>
            <a:r>
              <a:rPr lang="en-GB" dirty="0" err="1"/>
              <a:t>rhoncuseros</a:t>
            </a:r>
            <a:r>
              <a:rPr lang="en-GB" dirty="0"/>
              <a:t>, ac </a:t>
            </a:r>
            <a:r>
              <a:rPr lang="en-GB" dirty="0" err="1"/>
              <a:t>ultricies</a:t>
            </a:r>
            <a:r>
              <a:rPr lang="en-GB" dirty="0"/>
              <a:t> </a:t>
            </a:r>
            <a:r>
              <a:rPr lang="en-GB" dirty="0" err="1"/>
              <a:t>felis</a:t>
            </a:r>
            <a:r>
              <a:rPr lang="en-GB" dirty="0"/>
              <a:t> </a:t>
            </a:r>
            <a:r>
              <a:rPr lang="en-GB" dirty="0" err="1"/>
              <a:t>imperdiet</a:t>
            </a:r>
            <a:r>
              <a:rPr lang="en-GB" dirty="0"/>
              <a:t> </a:t>
            </a:r>
            <a:r>
              <a:rPr lang="en-GB" dirty="0" err="1"/>
              <a:t>eu</a:t>
            </a:r>
            <a:r>
              <a:rPr lang="en-GB" dirty="0"/>
              <a:t>. </a:t>
            </a:r>
            <a:r>
              <a:rPr lang="en-GB" dirty="0" err="1"/>
              <a:t>Morbimolestie</a:t>
            </a:r>
            <a:r>
              <a:rPr lang="en-GB" dirty="0"/>
              <a:t> </a:t>
            </a:r>
            <a:r>
              <a:rPr lang="en-GB" dirty="0" err="1"/>
              <a:t>sapien</a:t>
            </a:r>
            <a:r>
              <a:rPr lang="en-GB" dirty="0"/>
              <a:t> </a:t>
            </a:r>
            <a:r>
              <a:rPr lang="en-GB" dirty="0" err="1"/>
              <a:t>sed</a:t>
            </a:r>
            <a:r>
              <a:rPr lang="en-GB" dirty="0"/>
              <a:t> </a:t>
            </a:r>
            <a:r>
              <a:rPr lang="en-GB" dirty="0" err="1"/>
              <a:t>pretium</a:t>
            </a:r>
            <a:r>
              <a:rPr lang="en-GB" dirty="0"/>
              <a:t> vestibulum.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D21B77BE-CDC6-4633-ADB3-86A4F4A3EC4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010384" y="1139966"/>
            <a:ext cx="8395309" cy="853632"/>
          </a:xfrm>
          <a:noFill/>
        </p:spPr>
        <p:txBody>
          <a:bodyPr wrap="square" rtlCol="0">
            <a:spAutoFit/>
          </a:bodyPr>
          <a:lstStyle>
            <a:lvl1pPr>
              <a:lnSpc>
                <a:spcPct val="100000"/>
              </a:lnSpc>
              <a:defRPr lang="en-GB" sz="4947" dirty="0">
                <a:solidFill>
                  <a:srgbClr val="5B686E"/>
                </a:solidFill>
                <a:latin typeface="Co Text Light" panose="020B0303060202020204" pitchFamily="34" charset="0"/>
                <a:ea typeface="+mn-ea"/>
                <a:cs typeface="Co Text Light" panose="020B0303060202020204" pitchFamily="34" charset="0"/>
              </a:defRPr>
            </a:lvl1pPr>
          </a:lstStyle>
          <a:p>
            <a:r>
              <a:rPr lang="en-US" sz="4947" dirty="0">
                <a:solidFill>
                  <a:srgbClr val="5B686E"/>
                </a:solidFill>
                <a:latin typeface="Co Text Light" panose="020B0303060202020204" pitchFamily="34" charset="0"/>
                <a:cs typeface="Co Text Light" panose="020B0303060202020204" pitchFamily="34" charset="0"/>
              </a:rPr>
              <a:t>Quote with image</a:t>
            </a:r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2D08A510-F021-4D75-A205-A500C1918F65}"/>
              </a:ext>
            </a:extLst>
          </p:cNvPr>
          <p:cNvSpPr/>
          <p:nvPr/>
        </p:nvSpPr>
        <p:spPr>
          <a:xfrm flipH="1">
            <a:off x="734935" y="3733183"/>
            <a:ext cx="8868189" cy="8868811"/>
          </a:xfrm>
          <a:prstGeom prst="ellipse">
            <a:avLst/>
          </a:prstGeom>
          <a:blipFill dpi="0" rotWithShape="1"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968" dirty="0"/>
          </a:p>
        </p:txBody>
      </p:sp>
      <p:sp>
        <p:nvSpPr>
          <p:cNvPr id="28" name="Doughnut 10">
            <a:extLst>
              <a:ext uri="{FF2B5EF4-FFF2-40B4-BE49-F238E27FC236}">
                <a16:creationId xmlns:a16="http://schemas.microsoft.com/office/drawing/2014/main" id="{F60790E6-D73D-4820-AFDB-B77044986AB3}"/>
              </a:ext>
            </a:extLst>
          </p:cNvPr>
          <p:cNvSpPr/>
          <p:nvPr/>
        </p:nvSpPr>
        <p:spPr>
          <a:xfrm flipH="1">
            <a:off x="742626" y="3733183"/>
            <a:ext cx="8860498" cy="8868811"/>
          </a:xfrm>
          <a:prstGeom prst="donut">
            <a:avLst>
              <a:gd name="adj" fmla="val 12500"/>
            </a:avLst>
          </a:prstGeom>
          <a:solidFill>
            <a:srgbClr val="E94D1B">
              <a:alpha val="4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968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91800871"/>
      </p:ext>
    </p:extLst>
  </p:cSld>
  <p:clrMapOvr>
    <a:masterClrMapping/>
  </p:clrMapOvr>
  <p:hf hdr="0" ftr="0" dt="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Heavy copy slide with bullet points on the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ext Placeholder 2">
            <a:extLst>
              <a:ext uri="{FF2B5EF4-FFF2-40B4-BE49-F238E27FC236}">
                <a16:creationId xmlns:a16="http://schemas.microsoft.com/office/drawing/2014/main" id="{FDDCAF46-E13D-490C-9FD5-3D9B8FE67064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0497117" y="4031175"/>
            <a:ext cx="8381889" cy="6455096"/>
          </a:xfrm>
        </p:spPr>
        <p:txBody>
          <a:bodyPr/>
          <a:lstStyle>
            <a:lvl1pPr marL="471202" indent="-471202">
              <a:buFont typeface="Arial" panose="020B0604020202020204" pitchFamily="34" charset="0"/>
              <a:buChar char="•"/>
              <a:defRPr/>
            </a:lvl1pPr>
          </a:lstStyle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309" dirty="0">
                <a:solidFill>
                  <a:srgbClr val="5B686E"/>
                </a:solidFill>
                <a:latin typeface="Co Text Light" panose="020B0303060202020204" pitchFamily="34" charset="0"/>
                <a:cs typeface="Co Text Light" panose="020B0303060202020204" pitchFamily="34" charset="0"/>
              </a:rPr>
              <a:t>Lorem ipsum </a:t>
            </a:r>
            <a:r>
              <a:rPr lang="en-GB" sz="2309" dirty="0" err="1">
                <a:solidFill>
                  <a:srgbClr val="5B686E"/>
                </a:solidFill>
                <a:latin typeface="Co Text Light" panose="020B0303060202020204" pitchFamily="34" charset="0"/>
                <a:cs typeface="Co Text Light" panose="020B0303060202020204" pitchFamily="34" charset="0"/>
              </a:rPr>
              <a:t>dolor</a:t>
            </a:r>
            <a:r>
              <a:rPr lang="en-GB" sz="2309" dirty="0">
                <a:solidFill>
                  <a:srgbClr val="5B686E"/>
                </a:solidFill>
                <a:latin typeface="Co Text Light" panose="020B0303060202020204" pitchFamily="34" charset="0"/>
                <a:cs typeface="Co Text Light" panose="020B0303060202020204" pitchFamily="34" charset="0"/>
              </a:rPr>
              <a:t> sit </a:t>
            </a:r>
            <a:r>
              <a:rPr lang="en-GB" sz="2309" dirty="0" err="1">
                <a:solidFill>
                  <a:srgbClr val="5B686E"/>
                </a:solidFill>
                <a:latin typeface="Co Text Light" panose="020B0303060202020204" pitchFamily="34" charset="0"/>
                <a:cs typeface="Co Text Light" panose="020B0303060202020204" pitchFamily="34" charset="0"/>
              </a:rPr>
              <a:t>amet</a:t>
            </a:r>
            <a:r>
              <a:rPr lang="en-GB" sz="2309" dirty="0">
                <a:solidFill>
                  <a:srgbClr val="5B686E"/>
                </a:solidFill>
                <a:latin typeface="Co Text Light" panose="020B0303060202020204" pitchFamily="34" charset="0"/>
                <a:cs typeface="Co Text Light" panose="020B0303060202020204" pitchFamily="34" charset="0"/>
              </a:rPr>
              <a:t>, </a:t>
            </a:r>
            <a:r>
              <a:rPr lang="en-GB" sz="2309" dirty="0" err="1">
                <a:solidFill>
                  <a:srgbClr val="5B686E"/>
                </a:solidFill>
                <a:latin typeface="Co Text Light" panose="020B0303060202020204" pitchFamily="34" charset="0"/>
                <a:cs typeface="Co Text Light" panose="020B0303060202020204" pitchFamily="34" charset="0"/>
              </a:rPr>
              <a:t>consectet</a:t>
            </a:r>
            <a:r>
              <a:rPr lang="en-GB" sz="2309" dirty="0">
                <a:solidFill>
                  <a:srgbClr val="5B686E"/>
                </a:solidFill>
                <a:latin typeface="Co Text Light" panose="020B0303060202020204" pitchFamily="34" charset="0"/>
                <a:cs typeface="Co Text Light" panose="020B0303060202020204" pitchFamily="34" charset="0"/>
              </a:rPr>
              <a:t> </a:t>
            </a:r>
            <a:r>
              <a:rPr lang="en-GB" sz="2309" dirty="0" err="1">
                <a:solidFill>
                  <a:srgbClr val="5B686E"/>
                </a:solidFill>
                <a:latin typeface="Co Text Light" panose="020B0303060202020204" pitchFamily="34" charset="0"/>
                <a:cs typeface="Co Text Light" panose="020B0303060202020204" pitchFamily="34" charset="0"/>
              </a:rPr>
              <a:t>uradipiscing</a:t>
            </a:r>
            <a:r>
              <a:rPr lang="en-GB" sz="2309" dirty="0">
                <a:solidFill>
                  <a:srgbClr val="5B686E"/>
                </a:solidFill>
                <a:latin typeface="Co Text Light" panose="020B0303060202020204" pitchFamily="34" charset="0"/>
                <a:cs typeface="Co Text Light" panose="020B0303060202020204" pitchFamily="34" charset="0"/>
              </a:rPr>
              <a:t> </a:t>
            </a:r>
            <a:r>
              <a:rPr lang="en-GB" sz="2309" dirty="0" err="1">
                <a:solidFill>
                  <a:srgbClr val="5B686E"/>
                </a:solidFill>
                <a:latin typeface="Co Text Light" panose="020B0303060202020204" pitchFamily="34" charset="0"/>
                <a:cs typeface="Co Text Light" panose="020B0303060202020204" pitchFamily="34" charset="0"/>
              </a:rPr>
              <a:t>elit</a:t>
            </a:r>
            <a:r>
              <a:rPr lang="en-GB" sz="2309" dirty="0">
                <a:solidFill>
                  <a:srgbClr val="5B686E"/>
                </a:solidFill>
                <a:latin typeface="Co Text Light" panose="020B0303060202020204" pitchFamily="34" charset="0"/>
                <a:cs typeface="Co Text Light" panose="020B0303060202020204" pitchFamily="34" charset="0"/>
              </a:rPr>
              <a:t>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309" dirty="0" err="1">
                <a:solidFill>
                  <a:srgbClr val="5B686E"/>
                </a:solidFill>
                <a:latin typeface="Co Text Light" panose="020B0303060202020204" pitchFamily="34" charset="0"/>
                <a:cs typeface="Co Text Light" panose="020B0303060202020204" pitchFamily="34" charset="0"/>
              </a:rPr>
              <a:t>Vivamus</a:t>
            </a:r>
            <a:r>
              <a:rPr lang="en-GB" sz="2309" dirty="0">
                <a:solidFill>
                  <a:srgbClr val="5B686E"/>
                </a:solidFill>
                <a:latin typeface="Co Text Light" panose="020B0303060202020204" pitchFamily="34" charset="0"/>
                <a:cs typeface="Co Text Light" panose="020B0303060202020204" pitchFamily="34" charset="0"/>
              </a:rPr>
              <a:t> </a:t>
            </a:r>
            <a:r>
              <a:rPr lang="en-GB" sz="2309" dirty="0" err="1">
                <a:solidFill>
                  <a:srgbClr val="5B686E"/>
                </a:solidFill>
                <a:latin typeface="Co Text Light" panose="020B0303060202020204" pitchFamily="34" charset="0"/>
                <a:cs typeface="Co Text Light" panose="020B0303060202020204" pitchFamily="34" charset="0"/>
              </a:rPr>
              <a:t>ullamcorper</a:t>
            </a:r>
            <a:r>
              <a:rPr lang="en-GB" sz="2309" dirty="0">
                <a:solidFill>
                  <a:srgbClr val="5B686E"/>
                </a:solidFill>
                <a:latin typeface="Co Text Light" panose="020B0303060202020204" pitchFamily="34" charset="0"/>
                <a:cs typeface="Co Text Light" panose="020B0303060202020204" pitchFamily="34" charset="0"/>
              </a:rPr>
              <a:t> </a:t>
            </a:r>
            <a:r>
              <a:rPr lang="en-GB" sz="2309" dirty="0" err="1">
                <a:solidFill>
                  <a:srgbClr val="5B686E"/>
                </a:solidFill>
                <a:latin typeface="Co Text Light" panose="020B0303060202020204" pitchFamily="34" charset="0"/>
                <a:cs typeface="Co Text Light" panose="020B0303060202020204" pitchFamily="34" charset="0"/>
              </a:rPr>
              <a:t>rhoncuseros</a:t>
            </a:r>
            <a:r>
              <a:rPr lang="en-GB" sz="2309" dirty="0">
                <a:solidFill>
                  <a:srgbClr val="5B686E"/>
                </a:solidFill>
                <a:latin typeface="Co Text Light" panose="020B0303060202020204" pitchFamily="34" charset="0"/>
                <a:cs typeface="Co Text Light" panose="020B0303060202020204" pitchFamily="34" charset="0"/>
              </a:rPr>
              <a:t>, ac </a:t>
            </a:r>
            <a:r>
              <a:rPr lang="en-GB" sz="2309" dirty="0" err="1">
                <a:solidFill>
                  <a:srgbClr val="5B686E"/>
                </a:solidFill>
                <a:latin typeface="Co Text Light" panose="020B0303060202020204" pitchFamily="34" charset="0"/>
                <a:cs typeface="Co Text Light" panose="020B0303060202020204" pitchFamily="34" charset="0"/>
              </a:rPr>
              <a:t>ultricies</a:t>
            </a:r>
            <a:r>
              <a:rPr lang="en-GB" sz="2309" dirty="0">
                <a:solidFill>
                  <a:srgbClr val="5B686E"/>
                </a:solidFill>
                <a:latin typeface="Co Text Light" panose="020B0303060202020204" pitchFamily="34" charset="0"/>
                <a:cs typeface="Co Text Light" panose="020B0303060202020204" pitchFamily="34" charset="0"/>
              </a:rPr>
              <a:t> </a:t>
            </a:r>
            <a:r>
              <a:rPr lang="en-GB" sz="2309" dirty="0" err="1">
                <a:solidFill>
                  <a:srgbClr val="5B686E"/>
                </a:solidFill>
                <a:latin typeface="Co Text Light" panose="020B0303060202020204" pitchFamily="34" charset="0"/>
                <a:cs typeface="Co Text Light" panose="020B0303060202020204" pitchFamily="34" charset="0"/>
              </a:rPr>
              <a:t>felis</a:t>
            </a:r>
            <a:r>
              <a:rPr lang="en-GB" sz="2309" dirty="0">
                <a:solidFill>
                  <a:srgbClr val="5B686E"/>
                </a:solidFill>
                <a:latin typeface="Co Text Light" panose="020B0303060202020204" pitchFamily="34" charset="0"/>
                <a:cs typeface="Co Text Light" panose="020B0303060202020204" pitchFamily="34" charset="0"/>
              </a:rPr>
              <a:t> </a:t>
            </a:r>
            <a:r>
              <a:rPr lang="en-GB" sz="2309" dirty="0" err="1">
                <a:solidFill>
                  <a:srgbClr val="5B686E"/>
                </a:solidFill>
                <a:latin typeface="Co Text Light" panose="020B0303060202020204" pitchFamily="34" charset="0"/>
                <a:cs typeface="Co Text Light" panose="020B0303060202020204" pitchFamily="34" charset="0"/>
              </a:rPr>
              <a:t>imperdiet</a:t>
            </a:r>
            <a:r>
              <a:rPr lang="en-GB" sz="2309" dirty="0">
                <a:solidFill>
                  <a:srgbClr val="5B686E"/>
                </a:solidFill>
                <a:latin typeface="Co Text Light" panose="020B0303060202020204" pitchFamily="34" charset="0"/>
                <a:cs typeface="Co Text Light" panose="020B0303060202020204" pitchFamily="34" charset="0"/>
              </a:rPr>
              <a:t> </a:t>
            </a:r>
            <a:r>
              <a:rPr lang="en-GB" sz="2309" dirty="0" err="1">
                <a:solidFill>
                  <a:srgbClr val="5B686E"/>
                </a:solidFill>
                <a:latin typeface="Co Text Light" panose="020B0303060202020204" pitchFamily="34" charset="0"/>
                <a:cs typeface="Co Text Light" panose="020B0303060202020204" pitchFamily="34" charset="0"/>
              </a:rPr>
              <a:t>eu</a:t>
            </a:r>
            <a:r>
              <a:rPr lang="en-GB" sz="2309" dirty="0">
                <a:solidFill>
                  <a:srgbClr val="5B686E"/>
                </a:solidFill>
                <a:latin typeface="Co Text Light" panose="020B0303060202020204" pitchFamily="34" charset="0"/>
                <a:cs typeface="Co Text Light" panose="020B0303060202020204" pitchFamily="34" charset="0"/>
              </a:rPr>
              <a:t>. </a:t>
            </a:r>
            <a:r>
              <a:rPr lang="en-GB" sz="2309" dirty="0" err="1">
                <a:solidFill>
                  <a:srgbClr val="5B686E"/>
                </a:solidFill>
                <a:latin typeface="Co Text Light" panose="020B0303060202020204" pitchFamily="34" charset="0"/>
                <a:cs typeface="Co Text Light" panose="020B0303060202020204" pitchFamily="34" charset="0"/>
              </a:rPr>
              <a:t>Morbimolestie</a:t>
            </a:r>
            <a:r>
              <a:rPr lang="en-GB" sz="2309" dirty="0">
                <a:solidFill>
                  <a:srgbClr val="5B686E"/>
                </a:solidFill>
                <a:latin typeface="Co Text Light" panose="020B0303060202020204" pitchFamily="34" charset="0"/>
                <a:cs typeface="Co Text Light" panose="020B0303060202020204" pitchFamily="34" charset="0"/>
              </a:rPr>
              <a:t> </a:t>
            </a:r>
            <a:r>
              <a:rPr lang="en-GB" sz="2309" dirty="0" err="1">
                <a:solidFill>
                  <a:srgbClr val="5B686E"/>
                </a:solidFill>
                <a:latin typeface="Co Text Light" panose="020B0303060202020204" pitchFamily="34" charset="0"/>
                <a:cs typeface="Co Text Light" panose="020B0303060202020204" pitchFamily="34" charset="0"/>
              </a:rPr>
              <a:t>sapien</a:t>
            </a:r>
            <a:r>
              <a:rPr lang="en-GB" sz="2309" dirty="0">
                <a:solidFill>
                  <a:srgbClr val="5B686E"/>
                </a:solidFill>
                <a:latin typeface="Co Text Light" panose="020B0303060202020204" pitchFamily="34" charset="0"/>
                <a:cs typeface="Co Text Light" panose="020B0303060202020204" pitchFamily="34" charset="0"/>
              </a:rPr>
              <a:t> </a:t>
            </a:r>
            <a:r>
              <a:rPr lang="en-GB" sz="2309" dirty="0" err="1">
                <a:solidFill>
                  <a:srgbClr val="5B686E"/>
                </a:solidFill>
                <a:latin typeface="Co Text Light" panose="020B0303060202020204" pitchFamily="34" charset="0"/>
                <a:cs typeface="Co Text Light" panose="020B0303060202020204" pitchFamily="34" charset="0"/>
              </a:rPr>
              <a:t>sed</a:t>
            </a:r>
            <a:r>
              <a:rPr lang="en-GB" sz="2309" dirty="0">
                <a:solidFill>
                  <a:srgbClr val="5B686E"/>
                </a:solidFill>
                <a:latin typeface="Co Text Light" panose="020B0303060202020204" pitchFamily="34" charset="0"/>
                <a:cs typeface="Co Text Light" panose="020B0303060202020204" pitchFamily="34" charset="0"/>
              </a:rPr>
              <a:t> </a:t>
            </a:r>
            <a:r>
              <a:rPr lang="en-GB" sz="2309" dirty="0" err="1">
                <a:solidFill>
                  <a:srgbClr val="5B686E"/>
                </a:solidFill>
                <a:latin typeface="Co Text Light" panose="020B0303060202020204" pitchFamily="34" charset="0"/>
                <a:cs typeface="Co Text Light" panose="020B0303060202020204" pitchFamily="34" charset="0"/>
              </a:rPr>
              <a:t>pretium</a:t>
            </a:r>
            <a:r>
              <a:rPr lang="en-GB" sz="2309" dirty="0">
                <a:solidFill>
                  <a:srgbClr val="5B686E"/>
                </a:solidFill>
                <a:latin typeface="Co Text Light" panose="020B0303060202020204" pitchFamily="34" charset="0"/>
                <a:cs typeface="Co Text Light" panose="020B0303060202020204" pitchFamily="34" charset="0"/>
              </a:rPr>
              <a:t> vestibulum.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309" dirty="0" err="1">
                <a:solidFill>
                  <a:srgbClr val="5B686E"/>
                </a:solidFill>
                <a:latin typeface="Co Text Light" panose="020B0303060202020204" pitchFamily="34" charset="0"/>
                <a:cs typeface="Co Text Light" panose="020B0303060202020204" pitchFamily="34" charset="0"/>
              </a:rPr>
              <a:t>Aeneanmolestie</a:t>
            </a:r>
            <a:r>
              <a:rPr lang="en-GB" sz="2309" dirty="0">
                <a:solidFill>
                  <a:srgbClr val="5B686E"/>
                </a:solidFill>
                <a:latin typeface="Co Text Light" panose="020B0303060202020204" pitchFamily="34" charset="0"/>
                <a:cs typeface="Co Text Light" panose="020B0303060202020204" pitchFamily="34" charset="0"/>
              </a:rPr>
              <a:t> </a:t>
            </a:r>
            <a:r>
              <a:rPr lang="en-GB" sz="2309" dirty="0" err="1">
                <a:solidFill>
                  <a:srgbClr val="5B686E"/>
                </a:solidFill>
                <a:latin typeface="Co Text Light" panose="020B0303060202020204" pitchFamily="34" charset="0"/>
                <a:cs typeface="Co Text Light" panose="020B0303060202020204" pitchFamily="34" charset="0"/>
              </a:rPr>
              <a:t>luctus</a:t>
            </a:r>
            <a:r>
              <a:rPr lang="en-GB" sz="2309" dirty="0">
                <a:solidFill>
                  <a:srgbClr val="5B686E"/>
                </a:solidFill>
                <a:latin typeface="Co Text Light" panose="020B0303060202020204" pitchFamily="34" charset="0"/>
                <a:cs typeface="Co Text Light" panose="020B0303060202020204" pitchFamily="34" charset="0"/>
              </a:rPr>
              <a:t> ligula </a:t>
            </a:r>
            <a:r>
              <a:rPr lang="en-GB" sz="2309" dirty="0" err="1">
                <a:solidFill>
                  <a:srgbClr val="5B686E"/>
                </a:solidFill>
                <a:latin typeface="Co Text Light" panose="020B0303060202020204" pitchFamily="34" charset="0"/>
                <a:cs typeface="Co Text Light" panose="020B0303060202020204" pitchFamily="34" charset="0"/>
              </a:rPr>
              <a:t>vel</a:t>
            </a:r>
            <a:r>
              <a:rPr lang="en-GB" sz="2309" dirty="0">
                <a:solidFill>
                  <a:srgbClr val="5B686E"/>
                </a:solidFill>
                <a:latin typeface="Co Text Light" panose="020B0303060202020204" pitchFamily="34" charset="0"/>
                <a:cs typeface="Co Text Light" panose="020B0303060202020204" pitchFamily="34" charset="0"/>
              </a:rPr>
              <a:t> </a:t>
            </a:r>
            <a:r>
              <a:rPr lang="en-GB" sz="2309" dirty="0" err="1">
                <a:solidFill>
                  <a:srgbClr val="5B686E"/>
                </a:solidFill>
                <a:latin typeface="Co Text Light" panose="020B0303060202020204" pitchFamily="34" charset="0"/>
                <a:cs typeface="Co Text Light" panose="020B0303060202020204" pitchFamily="34" charset="0"/>
              </a:rPr>
              <a:t>suscipit</a:t>
            </a:r>
            <a:r>
              <a:rPr lang="en-GB" sz="2309" dirty="0">
                <a:solidFill>
                  <a:srgbClr val="5B686E"/>
                </a:solidFill>
                <a:latin typeface="Co Text Light" panose="020B0303060202020204" pitchFamily="34" charset="0"/>
                <a:cs typeface="Co Text Light" panose="020B0303060202020204" pitchFamily="34" charset="0"/>
              </a:rPr>
              <a:t>. </a:t>
            </a:r>
            <a:r>
              <a:rPr lang="en-GB" sz="2309" dirty="0" err="1">
                <a:solidFill>
                  <a:srgbClr val="5B686E"/>
                </a:solidFill>
                <a:latin typeface="Co Text Light" panose="020B0303060202020204" pitchFamily="34" charset="0"/>
                <a:cs typeface="Co Text Light" panose="020B0303060202020204" pitchFamily="34" charset="0"/>
              </a:rPr>
              <a:t>Nulla</a:t>
            </a:r>
            <a:r>
              <a:rPr lang="en-GB" sz="2309" dirty="0">
                <a:solidFill>
                  <a:srgbClr val="5B686E"/>
                </a:solidFill>
                <a:latin typeface="Co Text Light" panose="020B0303060202020204" pitchFamily="34" charset="0"/>
                <a:cs typeface="Co Text Light" panose="020B0303060202020204" pitchFamily="34" charset="0"/>
              </a:rPr>
              <a:t> </a:t>
            </a:r>
            <a:r>
              <a:rPr lang="en-GB" sz="2309" dirty="0" err="1">
                <a:solidFill>
                  <a:srgbClr val="5B686E"/>
                </a:solidFill>
                <a:latin typeface="Co Text Light" panose="020B0303060202020204" pitchFamily="34" charset="0"/>
                <a:cs typeface="Co Text Light" panose="020B0303060202020204" pitchFamily="34" charset="0"/>
              </a:rPr>
              <a:t>facilisi.Aliquam</a:t>
            </a:r>
            <a:r>
              <a:rPr lang="en-GB" sz="2309" dirty="0">
                <a:solidFill>
                  <a:srgbClr val="5B686E"/>
                </a:solidFill>
                <a:latin typeface="Co Text Light" panose="020B0303060202020204" pitchFamily="34" charset="0"/>
                <a:cs typeface="Co Text Light" panose="020B0303060202020204" pitchFamily="34" charset="0"/>
              </a:rPr>
              <a:t> </a:t>
            </a:r>
            <a:r>
              <a:rPr lang="en-GB" sz="2309" dirty="0" err="1">
                <a:solidFill>
                  <a:srgbClr val="5B686E"/>
                </a:solidFill>
                <a:latin typeface="Co Text Light" panose="020B0303060202020204" pitchFamily="34" charset="0"/>
                <a:cs typeface="Co Text Light" panose="020B0303060202020204" pitchFamily="34" charset="0"/>
              </a:rPr>
              <a:t>erat</a:t>
            </a:r>
            <a:r>
              <a:rPr lang="en-GB" sz="2309" dirty="0">
                <a:solidFill>
                  <a:srgbClr val="5B686E"/>
                </a:solidFill>
                <a:latin typeface="Co Text Light" panose="020B0303060202020204" pitchFamily="34" charset="0"/>
                <a:cs typeface="Co Text Light" panose="020B0303060202020204" pitchFamily="34" charset="0"/>
              </a:rPr>
              <a:t> </a:t>
            </a:r>
            <a:r>
              <a:rPr lang="en-GB" sz="2309" dirty="0" err="1">
                <a:solidFill>
                  <a:srgbClr val="5B686E"/>
                </a:solidFill>
                <a:latin typeface="Co Text Light" panose="020B0303060202020204" pitchFamily="34" charset="0"/>
                <a:cs typeface="Co Text Light" panose="020B0303060202020204" pitchFamily="34" charset="0"/>
              </a:rPr>
              <a:t>volutpat</a:t>
            </a:r>
            <a:r>
              <a:rPr lang="en-GB" sz="2309" dirty="0">
                <a:solidFill>
                  <a:srgbClr val="5B686E"/>
                </a:solidFill>
                <a:latin typeface="Co Text Light" panose="020B0303060202020204" pitchFamily="34" charset="0"/>
                <a:cs typeface="Co Text Light" panose="020B0303060202020204" pitchFamily="34" charset="0"/>
              </a:rPr>
              <a:t>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309" dirty="0">
                <a:solidFill>
                  <a:srgbClr val="5B686E"/>
                </a:solidFill>
                <a:latin typeface="Co Text Light" panose="020B0303060202020204" pitchFamily="34" charset="0"/>
                <a:cs typeface="Co Text Light" panose="020B0303060202020204" pitchFamily="34" charset="0"/>
              </a:rPr>
              <a:t>Duis </a:t>
            </a:r>
            <a:r>
              <a:rPr lang="en-GB" sz="2309" dirty="0" err="1">
                <a:solidFill>
                  <a:srgbClr val="5B686E"/>
                </a:solidFill>
                <a:latin typeface="Co Text Light" panose="020B0303060202020204" pitchFamily="34" charset="0"/>
                <a:cs typeface="Co Text Light" panose="020B0303060202020204" pitchFamily="34" charset="0"/>
              </a:rPr>
              <a:t>ultricies</a:t>
            </a:r>
            <a:r>
              <a:rPr lang="en-GB" sz="2309" dirty="0">
                <a:solidFill>
                  <a:srgbClr val="5B686E"/>
                </a:solidFill>
                <a:latin typeface="Co Text Light" panose="020B0303060202020204" pitchFamily="34" charset="0"/>
                <a:cs typeface="Co Text Light" panose="020B0303060202020204" pitchFamily="34" charset="0"/>
              </a:rPr>
              <a:t> </a:t>
            </a:r>
            <a:r>
              <a:rPr lang="en-GB" sz="2309" dirty="0" err="1">
                <a:solidFill>
                  <a:srgbClr val="5B686E"/>
                </a:solidFill>
                <a:latin typeface="Co Text Light" panose="020B0303060202020204" pitchFamily="34" charset="0"/>
                <a:cs typeface="Co Text Light" panose="020B0303060202020204" pitchFamily="34" charset="0"/>
              </a:rPr>
              <a:t>erat</a:t>
            </a:r>
            <a:r>
              <a:rPr lang="en-GB" sz="2309" dirty="0">
                <a:solidFill>
                  <a:srgbClr val="5B686E"/>
                </a:solidFill>
                <a:latin typeface="Co Text Light" panose="020B0303060202020204" pitchFamily="34" charset="0"/>
                <a:cs typeface="Co Text Light" panose="020B0303060202020204" pitchFamily="34" charset="0"/>
              </a:rPr>
              <a:t> </a:t>
            </a:r>
            <a:r>
              <a:rPr lang="en-GB" sz="2309" dirty="0" err="1">
                <a:solidFill>
                  <a:srgbClr val="5B686E"/>
                </a:solidFill>
                <a:latin typeface="Co Text Light" panose="020B0303060202020204" pitchFamily="34" charset="0"/>
                <a:cs typeface="Co Text Light" panose="020B0303060202020204" pitchFamily="34" charset="0"/>
              </a:rPr>
              <a:t>atefficitur</a:t>
            </a:r>
            <a:r>
              <a:rPr lang="en-GB" sz="2309" dirty="0">
                <a:solidFill>
                  <a:srgbClr val="5B686E"/>
                </a:solidFill>
                <a:latin typeface="Co Text Light" panose="020B0303060202020204" pitchFamily="34" charset="0"/>
                <a:cs typeface="Co Text Light" panose="020B0303060202020204" pitchFamily="34" charset="0"/>
              </a:rPr>
              <a:t> </a:t>
            </a:r>
            <a:r>
              <a:rPr lang="en-GB" sz="2309" dirty="0" err="1">
                <a:solidFill>
                  <a:srgbClr val="5B686E"/>
                </a:solidFill>
                <a:latin typeface="Co Text Light" panose="020B0303060202020204" pitchFamily="34" charset="0"/>
                <a:cs typeface="Co Text Light" panose="020B0303060202020204" pitchFamily="34" charset="0"/>
              </a:rPr>
              <a:t>tempor</a:t>
            </a:r>
            <a:r>
              <a:rPr lang="en-GB" sz="2309" dirty="0">
                <a:solidFill>
                  <a:srgbClr val="5B686E"/>
                </a:solidFill>
                <a:latin typeface="Co Text Light" panose="020B0303060202020204" pitchFamily="34" charset="0"/>
                <a:cs typeface="Co Text Light" panose="020B0303060202020204" pitchFamily="34" charset="0"/>
              </a:rPr>
              <a:t>. Duis </a:t>
            </a:r>
            <a:r>
              <a:rPr lang="en-GB" sz="2309" dirty="0" err="1">
                <a:solidFill>
                  <a:srgbClr val="5B686E"/>
                </a:solidFill>
                <a:latin typeface="Co Text Light" panose="020B0303060202020204" pitchFamily="34" charset="0"/>
                <a:cs typeface="Co Text Light" panose="020B0303060202020204" pitchFamily="34" charset="0"/>
              </a:rPr>
              <a:t>laoreet</a:t>
            </a:r>
            <a:r>
              <a:rPr lang="en-GB" sz="2309" dirty="0">
                <a:solidFill>
                  <a:srgbClr val="5B686E"/>
                </a:solidFill>
                <a:latin typeface="Co Text Light" panose="020B0303060202020204" pitchFamily="34" charset="0"/>
                <a:cs typeface="Co Text Light" panose="020B0303060202020204" pitchFamily="34" charset="0"/>
              </a:rPr>
              <a:t> vitae </a:t>
            </a:r>
            <a:r>
              <a:rPr lang="en-GB" sz="2309" dirty="0" err="1">
                <a:solidFill>
                  <a:srgbClr val="5B686E"/>
                </a:solidFill>
                <a:latin typeface="Co Text Light" panose="020B0303060202020204" pitchFamily="34" charset="0"/>
                <a:cs typeface="Co Text Light" panose="020B0303060202020204" pitchFamily="34" charset="0"/>
              </a:rPr>
              <a:t>leo</a:t>
            </a:r>
            <a:r>
              <a:rPr lang="en-GB" sz="2309" dirty="0">
                <a:solidFill>
                  <a:srgbClr val="5B686E"/>
                </a:solidFill>
                <a:latin typeface="Co Text Light" panose="020B0303060202020204" pitchFamily="34" charset="0"/>
                <a:cs typeface="Co Text Light" panose="020B0303060202020204" pitchFamily="34" charset="0"/>
              </a:rPr>
              <a:t> </a:t>
            </a:r>
            <a:r>
              <a:rPr lang="en-GB" sz="2309" dirty="0" err="1">
                <a:solidFill>
                  <a:srgbClr val="5B686E"/>
                </a:solidFill>
                <a:latin typeface="Co Text Light" panose="020B0303060202020204" pitchFamily="34" charset="0"/>
                <a:cs typeface="Co Text Light" panose="020B0303060202020204" pitchFamily="34" charset="0"/>
              </a:rPr>
              <a:t>utcondimentum</a:t>
            </a:r>
            <a:r>
              <a:rPr lang="en-GB" sz="2309" dirty="0">
                <a:solidFill>
                  <a:srgbClr val="5B686E"/>
                </a:solidFill>
                <a:latin typeface="Co Text Light" panose="020B0303060202020204" pitchFamily="34" charset="0"/>
                <a:cs typeface="Co Text Light" panose="020B0303060202020204" pitchFamily="34" charset="0"/>
              </a:rPr>
              <a:t>. </a:t>
            </a:r>
            <a:r>
              <a:rPr lang="en-GB" sz="2309" dirty="0" err="1">
                <a:solidFill>
                  <a:srgbClr val="5B686E"/>
                </a:solidFill>
                <a:latin typeface="Co Text Light" panose="020B0303060202020204" pitchFamily="34" charset="0"/>
                <a:cs typeface="Co Text Light" panose="020B0303060202020204" pitchFamily="34" charset="0"/>
              </a:rPr>
              <a:t>Suspendisse</a:t>
            </a:r>
            <a:r>
              <a:rPr lang="en-GB" sz="2309" dirty="0">
                <a:solidFill>
                  <a:srgbClr val="5B686E"/>
                </a:solidFill>
                <a:latin typeface="Co Text Light" panose="020B0303060202020204" pitchFamily="34" charset="0"/>
                <a:cs typeface="Co Text Light" panose="020B0303060202020204" pitchFamily="34" charset="0"/>
              </a:rPr>
              <a:t> </a:t>
            </a:r>
            <a:r>
              <a:rPr lang="en-GB" sz="2309" dirty="0" err="1">
                <a:solidFill>
                  <a:srgbClr val="5B686E"/>
                </a:solidFill>
                <a:latin typeface="Co Text Light" panose="020B0303060202020204" pitchFamily="34" charset="0"/>
                <a:cs typeface="Co Text Light" panose="020B0303060202020204" pitchFamily="34" charset="0"/>
              </a:rPr>
              <a:t>eget</a:t>
            </a:r>
            <a:r>
              <a:rPr lang="en-GB" sz="2309" dirty="0">
                <a:solidFill>
                  <a:srgbClr val="5B686E"/>
                </a:solidFill>
                <a:latin typeface="Co Text Light" panose="020B0303060202020204" pitchFamily="34" charset="0"/>
                <a:cs typeface="Co Text Light" panose="020B0303060202020204" pitchFamily="34" charset="0"/>
              </a:rPr>
              <a:t> </a:t>
            </a:r>
            <a:r>
              <a:rPr lang="en-GB" sz="2309" dirty="0" err="1">
                <a:solidFill>
                  <a:srgbClr val="5B686E"/>
                </a:solidFill>
                <a:latin typeface="Co Text Light" panose="020B0303060202020204" pitchFamily="34" charset="0"/>
                <a:cs typeface="Co Text Light" panose="020B0303060202020204" pitchFamily="34" charset="0"/>
              </a:rPr>
              <a:t>molestie</a:t>
            </a:r>
            <a:r>
              <a:rPr lang="en-GB" sz="2309" dirty="0">
                <a:solidFill>
                  <a:srgbClr val="5B686E"/>
                </a:solidFill>
                <a:latin typeface="Co Text Light" panose="020B0303060202020204" pitchFamily="34" charset="0"/>
                <a:cs typeface="Co Text Light" panose="020B0303060202020204" pitchFamily="34" charset="0"/>
              </a:rPr>
              <a:t> </a:t>
            </a:r>
            <a:r>
              <a:rPr lang="en-GB" sz="2309" dirty="0" err="1">
                <a:solidFill>
                  <a:srgbClr val="5B686E"/>
                </a:solidFill>
                <a:latin typeface="Co Text Light" panose="020B0303060202020204" pitchFamily="34" charset="0"/>
                <a:cs typeface="Co Text Light" panose="020B0303060202020204" pitchFamily="34" charset="0"/>
              </a:rPr>
              <a:t>tortor</a:t>
            </a:r>
            <a:r>
              <a:rPr lang="en-GB" sz="2309" dirty="0">
                <a:solidFill>
                  <a:srgbClr val="5B686E"/>
                </a:solidFill>
                <a:latin typeface="Co Text Light" panose="020B0303060202020204" pitchFamily="34" charset="0"/>
                <a:cs typeface="Co Text Light" panose="020B0303060202020204" pitchFamily="34" charset="0"/>
              </a:rPr>
              <a:t>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309" dirty="0">
                <a:solidFill>
                  <a:srgbClr val="5B686E"/>
                </a:solidFill>
                <a:latin typeface="Co Text Light" panose="020B0303060202020204" pitchFamily="34" charset="0"/>
                <a:cs typeface="Co Text Light" panose="020B0303060202020204" pitchFamily="34" charset="0"/>
              </a:rPr>
              <a:t>Duis cursus, </a:t>
            </a:r>
            <a:r>
              <a:rPr lang="en-GB" sz="2309" dirty="0" err="1">
                <a:solidFill>
                  <a:srgbClr val="5B686E"/>
                </a:solidFill>
                <a:latin typeface="Co Text Light" panose="020B0303060202020204" pitchFamily="34" charset="0"/>
                <a:cs typeface="Co Text Light" panose="020B0303060202020204" pitchFamily="34" charset="0"/>
              </a:rPr>
              <a:t>tellus</a:t>
            </a:r>
            <a:r>
              <a:rPr lang="en-GB" sz="2309" dirty="0">
                <a:solidFill>
                  <a:srgbClr val="5B686E"/>
                </a:solidFill>
                <a:latin typeface="Co Text Light" panose="020B0303060202020204" pitchFamily="34" charset="0"/>
                <a:cs typeface="Co Text Light" panose="020B0303060202020204" pitchFamily="34" charset="0"/>
              </a:rPr>
              <a:t> vitae </a:t>
            </a:r>
            <a:r>
              <a:rPr lang="en-GB" sz="2309" dirty="0" err="1">
                <a:solidFill>
                  <a:srgbClr val="5B686E"/>
                </a:solidFill>
                <a:latin typeface="Co Text Light" panose="020B0303060202020204" pitchFamily="34" charset="0"/>
                <a:cs typeface="Co Text Light" panose="020B0303060202020204" pitchFamily="34" charset="0"/>
              </a:rPr>
              <a:t>varius</a:t>
            </a:r>
            <a:r>
              <a:rPr lang="en-GB" sz="2309" dirty="0">
                <a:solidFill>
                  <a:srgbClr val="5B686E"/>
                </a:solidFill>
                <a:latin typeface="Co Text Light" panose="020B0303060202020204" pitchFamily="34" charset="0"/>
                <a:cs typeface="Co Text Light" panose="020B0303060202020204" pitchFamily="34" charset="0"/>
              </a:rPr>
              <a:t> </a:t>
            </a:r>
            <a:r>
              <a:rPr lang="en-GB" sz="2309" dirty="0" err="1">
                <a:solidFill>
                  <a:srgbClr val="5B686E"/>
                </a:solidFill>
                <a:latin typeface="Co Text Light" panose="020B0303060202020204" pitchFamily="34" charset="0"/>
                <a:cs typeface="Co Text Light" panose="020B0303060202020204" pitchFamily="34" charset="0"/>
              </a:rPr>
              <a:t>posuere</a:t>
            </a:r>
            <a:r>
              <a:rPr lang="en-GB" sz="2309" dirty="0">
                <a:solidFill>
                  <a:srgbClr val="5B686E"/>
                </a:solidFill>
                <a:latin typeface="Co Text Light" panose="020B0303060202020204" pitchFamily="34" charset="0"/>
                <a:cs typeface="Co Text Light" panose="020B0303060202020204" pitchFamily="34" charset="0"/>
              </a:rPr>
              <a:t>, </a:t>
            </a:r>
            <a:r>
              <a:rPr lang="en-GB" sz="2309" dirty="0" err="1">
                <a:solidFill>
                  <a:srgbClr val="5B686E"/>
                </a:solidFill>
                <a:latin typeface="Co Text Light" panose="020B0303060202020204" pitchFamily="34" charset="0"/>
                <a:cs typeface="Co Text Light" panose="020B0303060202020204" pitchFamily="34" charset="0"/>
              </a:rPr>
              <a:t>augueeros</a:t>
            </a:r>
            <a:r>
              <a:rPr lang="en-GB" sz="2309" dirty="0">
                <a:solidFill>
                  <a:srgbClr val="5B686E"/>
                </a:solidFill>
                <a:latin typeface="Co Text Light" panose="020B0303060202020204" pitchFamily="34" charset="0"/>
                <a:cs typeface="Co Text Light" panose="020B0303060202020204" pitchFamily="34" charset="0"/>
              </a:rPr>
              <a:t> </a:t>
            </a:r>
            <a:r>
              <a:rPr lang="en-GB" sz="2309" dirty="0" err="1">
                <a:solidFill>
                  <a:srgbClr val="5B686E"/>
                </a:solidFill>
                <a:latin typeface="Co Text Light" panose="020B0303060202020204" pitchFamily="34" charset="0"/>
                <a:cs typeface="Co Text Light" panose="020B0303060202020204" pitchFamily="34" charset="0"/>
              </a:rPr>
              <a:t>consectetur</a:t>
            </a:r>
            <a:r>
              <a:rPr lang="en-GB" sz="2309" dirty="0">
                <a:solidFill>
                  <a:srgbClr val="5B686E"/>
                </a:solidFill>
                <a:latin typeface="Co Text Light" panose="020B0303060202020204" pitchFamily="34" charset="0"/>
                <a:cs typeface="Co Text Light" panose="020B0303060202020204" pitchFamily="34" charset="0"/>
              </a:rPr>
              <a:t> ante, </a:t>
            </a:r>
            <a:r>
              <a:rPr lang="en-GB" sz="2309" dirty="0" err="1">
                <a:solidFill>
                  <a:srgbClr val="5B686E"/>
                </a:solidFill>
                <a:latin typeface="Co Text Light" panose="020B0303060202020204" pitchFamily="34" charset="0"/>
                <a:cs typeface="Co Text Light" panose="020B0303060202020204" pitchFamily="34" charset="0"/>
              </a:rPr>
              <a:t>ut</a:t>
            </a:r>
            <a:r>
              <a:rPr lang="en-GB" sz="2309" dirty="0">
                <a:solidFill>
                  <a:srgbClr val="5B686E"/>
                </a:solidFill>
                <a:latin typeface="Co Text Light" panose="020B0303060202020204" pitchFamily="34" charset="0"/>
                <a:cs typeface="Co Text Light" panose="020B0303060202020204" pitchFamily="34" charset="0"/>
              </a:rPr>
              <a:t> </a:t>
            </a:r>
            <a:r>
              <a:rPr lang="en-GB" sz="2309" dirty="0" err="1">
                <a:solidFill>
                  <a:srgbClr val="5B686E"/>
                </a:solidFill>
                <a:latin typeface="Co Text Light" panose="020B0303060202020204" pitchFamily="34" charset="0"/>
                <a:cs typeface="Co Text Light" panose="020B0303060202020204" pitchFamily="34" charset="0"/>
              </a:rPr>
              <a:t>laoreet</a:t>
            </a:r>
            <a:r>
              <a:rPr lang="en-GB" sz="2309" dirty="0">
                <a:solidFill>
                  <a:srgbClr val="5B686E"/>
                </a:solidFill>
                <a:latin typeface="Co Text Light" panose="020B0303060202020204" pitchFamily="34" charset="0"/>
                <a:cs typeface="Co Text Light" panose="020B0303060202020204" pitchFamily="34" charset="0"/>
              </a:rPr>
              <a:t> </a:t>
            </a:r>
            <a:r>
              <a:rPr lang="en-GB" sz="2309" dirty="0" err="1">
                <a:solidFill>
                  <a:srgbClr val="5B686E"/>
                </a:solidFill>
                <a:latin typeface="Co Text Light" panose="020B0303060202020204" pitchFamily="34" charset="0"/>
                <a:cs typeface="Co Text Light" panose="020B0303060202020204" pitchFamily="34" charset="0"/>
              </a:rPr>
              <a:t>massa</a:t>
            </a:r>
            <a:r>
              <a:rPr lang="en-GB" sz="2309" dirty="0">
                <a:solidFill>
                  <a:srgbClr val="5B686E"/>
                </a:solidFill>
                <a:latin typeface="Co Text Light" panose="020B0303060202020204" pitchFamily="34" charset="0"/>
                <a:cs typeface="Co Text Light" panose="020B0303060202020204" pitchFamily="34" charset="0"/>
              </a:rPr>
              <a:t> </a:t>
            </a:r>
            <a:r>
              <a:rPr lang="en-GB" sz="2309" dirty="0" err="1">
                <a:solidFill>
                  <a:srgbClr val="5B686E"/>
                </a:solidFill>
                <a:latin typeface="Co Text Light" panose="020B0303060202020204" pitchFamily="34" charset="0"/>
                <a:cs typeface="Co Text Light" panose="020B0303060202020204" pitchFamily="34" charset="0"/>
              </a:rPr>
              <a:t>tortorporta</a:t>
            </a:r>
            <a:r>
              <a:rPr lang="en-GB" sz="2309" dirty="0">
                <a:solidFill>
                  <a:srgbClr val="5B686E"/>
                </a:solidFill>
                <a:latin typeface="Co Text Light" panose="020B0303060202020204" pitchFamily="34" charset="0"/>
                <a:cs typeface="Co Text Light" panose="020B0303060202020204" pitchFamily="34" charset="0"/>
              </a:rPr>
              <a:t> libero. In </a:t>
            </a:r>
            <a:r>
              <a:rPr lang="en-GB" sz="2309" dirty="0" err="1">
                <a:solidFill>
                  <a:srgbClr val="5B686E"/>
                </a:solidFill>
                <a:latin typeface="Co Text Light" panose="020B0303060202020204" pitchFamily="34" charset="0"/>
                <a:cs typeface="Co Text Light" panose="020B0303060202020204" pitchFamily="34" charset="0"/>
              </a:rPr>
              <a:t>nec</a:t>
            </a:r>
            <a:r>
              <a:rPr lang="en-GB" sz="2309" dirty="0">
                <a:solidFill>
                  <a:srgbClr val="5B686E"/>
                </a:solidFill>
                <a:latin typeface="Co Text Light" panose="020B0303060202020204" pitchFamily="34" charset="0"/>
                <a:cs typeface="Co Text Light" panose="020B0303060202020204" pitchFamily="34" charset="0"/>
              </a:rPr>
              <a:t> </a:t>
            </a:r>
            <a:r>
              <a:rPr lang="en-GB" sz="2309" dirty="0" err="1">
                <a:solidFill>
                  <a:srgbClr val="5B686E"/>
                </a:solidFill>
                <a:latin typeface="Co Text Light" panose="020B0303060202020204" pitchFamily="34" charset="0"/>
                <a:cs typeface="Co Text Light" panose="020B0303060202020204" pitchFamily="34" charset="0"/>
              </a:rPr>
              <a:t>ultrices</a:t>
            </a:r>
            <a:r>
              <a:rPr lang="en-GB" sz="2309" dirty="0">
                <a:solidFill>
                  <a:srgbClr val="5B686E"/>
                </a:solidFill>
                <a:latin typeface="Co Text Light" panose="020B0303060202020204" pitchFamily="34" charset="0"/>
                <a:cs typeface="Co Text Light" panose="020B0303060202020204" pitchFamily="34" charset="0"/>
              </a:rPr>
              <a:t> </a:t>
            </a:r>
            <a:r>
              <a:rPr lang="en-GB" sz="2309" dirty="0" err="1">
                <a:solidFill>
                  <a:srgbClr val="5B686E"/>
                </a:solidFill>
                <a:latin typeface="Co Text Light" panose="020B0303060202020204" pitchFamily="34" charset="0"/>
                <a:cs typeface="Co Text Light" panose="020B0303060202020204" pitchFamily="34" charset="0"/>
              </a:rPr>
              <a:t>odio</a:t>
            </a:r>
            <a:r>
              <a:rPr lang="en-GB" sz="2309" dirty="0">
                <a:solidFill>
                  <a:srgbClr val="5B686E"/>
                </a:solidFill>
                <a:latin typeface="Co Text Light" panose="020B0303060202020204" pitchFamily="34" charset="0"/>
                <a:cs typeface="Co Text Light" panose="020B0303060202020204" pitchFamily="34" charset="0"/>
              </a:rPr>
              <a:t>.</a:t>
            </a:r>
          </a:p>
        </p:txBody>
      </p:sp>
      <p:sp>
        <p:nvSpPr>
          <p:cNvPr id="20" name="Text Placeholder 2">
            <a:extLst>
              <a:ext uri="{FF2B5EF4-FFF2-40B4-BE49-F238E27FC236}">
                <a16:creationId xmlns:a16="http://schemas.microsoft.com/office/drawing/2014/main" id="{31DCE206-388E-440B-AE47-074E4A659EC4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0489964" y="3330920"/>
            <a:ext cx="8335237" cy="565468"/>
          </a:xfrm>
        </p:spPr>
        <p:txBody>
          <a:bodyPr>
            <a:normAutofit/>
          </a:bodyPr>
          <a:lstStyle>
            <a:lvl1pPr marL="0" indent="0">
              <a:buNone/>
              <a:defRPr sz="2638">
                <a:latin typeface="Co Text" panose="020B0503060202020204" pitchFamily="34" charset="0"/>
              </a:defRPr>
            </a:lvl1pPr>
            <a:lvl2pPr>
              <a:defRPr>
                <a:latin typeface="Co Text" panose="020B0503060202020204" pitchFamily="34" charset="0"/>
              </a:defRPr>
            </a:lvl2pPr>
            <a:lvl3pPr>
              <a:defRPr>
                <a:latin typeface="Co Text" panose="020B0503060202020204" pitchFamily="34" charset="0"/>
              </a:defRPr>
            </a:lvl3pPr>
            <a:lvl4pPr>
              <a:defRPr>
                <a:latin typeface="Co Text" panose="020B0503060202020204" pitchFamily="34" charset="0"/>
              </a:defRPr>
            </a:lvl4pPr>
            <a:lvl5pPr>
              <a:defRPr>
                <a:latin typeface="Co Text" panose="020B0503060202020204" pitchFamily="34" charset="0"/>
              </a:defRPr>
            </a:lvl5pPr>
          </a:lstStyle>
          <a:p>
            <a:pPr lvl="0"/>
            <a:r>
              <a:rPr lang="en-US" dirty="0"/>
              <a:t>Subtitle</a:t>
            </a:r>
          </a:p>
        </p:txBody>
      </p:sp>
      <p:sp>
        <p:nvSpPr>
          <p:cNvPr id="22" name="Text Placeholder 21">
            <a:extLst>
              <a:ext uri="{FF2B5EF4-FFF2-40B4-BE49-F238E27FC236}">
                <a16:creationId xmlns:a16="http://schemas.microsoft.com/office/drawing/2014/main" id="{512ECFC6-B80B-4143-99C0-FC132AF473BF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010385" y="3330921"/>
            <a:ext cx="8603753" cy="7155351"/>
          </a:xfrm>
        </p:spPr>
        <p:txBody>
          <a:bodyPr/>
          <a:lstStyle>
            <a:lvl1pPr marL="0" indent="0">
              <a:spcAft>
                <a:spcPts val="989"/>
              </a:spcAft>
              <a:buNone/>
              <a:defRPr>
                <a:solidFill>
                  <a:srgbClr val="5B686E"/>
                </a:solidFill>
              </a:defRPr>
            </a:lvl1pPr>
          </a:lstStyle>
          <a:p>
            <a:pPr lvl="0"/>
            <a:r>
              <a:rPr lang="en-GB" dirty="0"/>
              <a:t>Lorem ipsum </a:t>
            </a:r>
            <a:r>
              <a:rPr lang="en-GB" dirty="0" err="1"/>
              <a:t>dolor</a:t>
            </a:r>
            <a:r>
              <a:rPr lang="en-GB" dirty="0"/>
              <a:t> sit </a:t>
            </a:r>
            <a:r>
              <a:rPr lang="en-GB" dirty="0" err="1"/>
              <a:t>amet</a:t>
            </a:r>
            <a:r>
              <a:rPr lang="en-GB" dirty="0"/>
              <a:t>, </a:t>
            </a:r>
            <a:r>
              <a:rPr lang="en-GB" dirty="0" err="1"/>
              <a:t>consectet</a:t>
            </a:r>
            <a:r>
              <a:rPr lang="en-GB" dirty="0"/>
              <a:t> </a:t>
            </a:r>
            <a:r>
              <a:rPr lang="en-GB" dirty="0" err="1"/>
              <a:t>uradipiscing</a:t>
            </a:r>
            <a:r>
              <a:rPr lang="en-GB" dirty="0"/>
              <a:t> </a:t>
            </a:r>
            <a:r>
              <a:rPr lang="en-GB" dirty="0" err="1"/>
              <a:t>elit</a:t>
            </a:r>
            <a:r>
              <a:rPr lang="en-GB" dirty="0"/>
              <a:t>. </a:t>
            </a:r>
            <a:r>
              <a:rPr lang="en-GB" dirty="0" err="1"/>
              <a:t>Vivamus</a:t>
            </a:r>
            <a:r>
              <a:rPr lang="en-GB" dirty="0"/>
              <a:t> </a:t>
            </a:r>
            <a:r>
              <a:rPr lang="en-GB" dirty="0" err="1"/>
              <a:t>ullamcorper</a:t>
            </a:r>
            <a:r>
              <a:rPr lang="en-GB" dirty="0"/>
              <a:t> </a:t>
            </a:r>
            <a:r>
              <a:rPr lang="en-GB" dirty="0" err="1"/>
              <a:t>rhoncuseros</a:t>
            </a:r>
            <a:r>
              <a:rPr lang="en-GB" dirty="0"/>
              <a:t>, ac </a:t>
            </a:r>
            <a:r>
              <a:rPr lang="en-GB" dirty="0" err="1"/>
              <a:t>ultricies</a:t>
            </a:r>
            <a:r>
              <a:rPr lang="en-GB" dirty="0"/>
              <a:t> </a:t>
            </a:r>
            <a:r>
              <a:rPr lang="en-GB" dirty="0" err="1"/>
              <a:t>felis</a:t>
            </a:r>
            <a:r>
              <a:rPr lang="en-GB" dirty="0"/>
              <a:t> </a:t>
            </a:r>
            <a:r>
              <a:rPr lang="en-GB" dirty="0" err="1"/>
              <a:t>imperdiet</a:t>
            </a:r>
            <a:r>
              <a:rPr lang="en-GB" dirty="0"/>
              <a:t> </a:t>
            </a:r>
            <a:r>
              <a:rPr lang="en-GB" dirty="0" err="1"/>
              <a:t>eu</a:t>
            </a:r>
            <a:r>
              <a:rPr lang="en-GB" dirty="0"/>
              <a:t>. </a:t>
            </a:r>
            <a:r>
              <a:rPr lang="en-GB" dirty="0" err="1"/>
              <a:t>Morbimolestie</a:t>
            </a:r>
            <a:r>
              <a:rPr lang="en-GB" dirty="0"/>
              <a:t> </a:t>
            </a:r>
            <a:r>
              <a:rPr lang="en-GB" dirty="0" err="1"/>
              <a:t>sapien</a:t>
            </a:r>
            <a:r>
              <a:rPr lang="en-GB" dirty="0"/>
              <a:t> </a:t>
            </a:r>
            <a:r>
              <a:rPr lang="en-GB" dirty="0" err="1"/>
              <a:t>sed</a:t>
            </a:r>
            <a:r>
              <a:rPr lang="en-GB" dirty="0"/>
              <a:t> </a:t>
            </a:r>
            <a:r>
              <a:rPr lang="en-GB" dirty="0" err="1"/>
              <a:t>pretium</a:t>
            </a:r>
            <a:r>
              <a:rPr lang="en-GB" dirty="0"/>
              <a:t> vestibulum. </a:t>
            </a:r>
            <a:r>
              <a:rPr lang="en-GB" dirty="0" err="1"/>
              <a:t>Aeneanmolestie</a:t>
            </a:r>
            <a:r>
              <a:rPr lang="en-GB" dirty="0"/>
              <a:t> </a:t>
            </a:r>
            <a:r>
              <a:rPr lang="en-GB" dirty="0" err="1"/>
              <a:t>luctus</a:t>
            </a:r>
            <a:r>
              <a:rPr lang="en-GB" dirty="0"/>
              <a:t> ligula </a:t>
            </a:r>
            <a:r>
              <a:rPr lang="en-GB" dirty="0" err="1"/>
              <a:t>vel</a:t>
            </a:r>
            <a:r>
              <a:rPr lang="en-GB" dirty="0"/>
              <a:t> </a:t>
            </a:r>
            <a:r>
              <a:rPr lang="en-GB" dirty="0" err="1"/>
              <a:t>suscipit</a:t>
            </a:r>
            <a:r>
              <a:rPr lang="en-GB" dirty="0"/>
              <a:t>. </a:t>
            </a:r>
          </a:p>
          <a:p>
            <a:pPr lvl="0"/>
            <a:r>
              <a:rPr lang="en-GB" dirty="0" err="1"/>
              <a:t>Nulla</a:t>
            </a:r>
            <a:r>
              <a:rPr lang="en-GB" dirty="0"/>
              <a:t> </a:t>
            </a:r>
            <a:r>
              <a:rPr lang="en-GB" dirty="0" err="1"/>
              <a:t>facilisi.Aliquam</a:t>
            </a:r>
            <a:r>
              <a:rPr lang="en-GB" dirty="0"/>
              <a:t> </a:t>
            </a:r>
            <a:r>
              <a:rPr lang="en-GB" dirty="0" err="1"/>
              <a:t>erat</a:t>
            </a:r>
            <a:r>
              <a:rPr lang="en-GB" dirty="0"/>
              <a:t> </a:t>
            </a:r>
            <a:r>
              <a:rPr lang="en-GB" dirty="0" err="1"/>
              <a:t>volutpat</a:t>
            </a:r>
            <a:r>
              <a:rPr lang="en-GB" dirty="0"/>
              <a:t>. Duis </a:t>
            </a:r>
            <a:r>
              <a:rPr lang="en-GB" dirty="0" err="1"/>
              <a:t>ultricies</a:t>
            </a:r>
            <a:r>
              <a:rPr lang="en-GB" dirty="0"/>
              <a:t> </a:t>
            </a:r>
            <a:r>
              <a:rPr lang="en-GB" dirty="0" err="1"/>
              <a:t>erat</a:t>
            </a:r>
            <a:r>
              <a:rPr lang="en-GB" dirty="0"/>
              <a:t> </a:t>
            </a:r>
            <a:r>
              <a:rPr lang="en-GB" dirty="0" err="1"/>
              <a:t>atefficitur</a:t>
            </a:r>
            <a:r>
              <a:rPr lang="en-GB" dirty="0"/>
              <a:t> </a:t>
            </a:r>
            <a:r>
              <a:rPr lang="en-GB" dirty="0" err="1"/>
              <a:t>tempor</a:t>
            </a:r>
            <a:r>
              <a:rPr lang="en-GB" dirty="0"/>
              <a:t>. Duis </a:t>
            </a:r>
            <a:r>
              <a:rPr lang="en-GB" dirty="0" err="1"/>
              <a:t>laoreet</a:t>
            </a:r>
            <a:r>
              <a:rPr lang="en-GB" dirty="0"/>
              <a:t> vitae </a:t>
            </a:r>
            <a:r>
              <a:rPr lang="en-GB" dirty="0" err="1"/>
              <a:t>leo</a:t>
            </a:r>
            <a:r>
              <a:rPr lang="en-GB" dirty="0"/>
              <a:t> </a:t>
            </a:r>
            <a:r>
              <a:rPr lang="en-GB" dirty="0" err="1"/>
              <a:t>utcondimentum</a:t>
            </a:r>
            <a:r>
              <a:rPr lang="en-GB" dirty="0"/>
              <a:t>. </a:t>
            </a:r>
            <a:r>
              <a:rPr lang="en-GB" dirty="0" err="1"/>
              <a:t>Suspendisse</a:t>
            </a:r>
            <a:r>
              <a:rPr lang="en-GB" dirty="0"/>
              <a:t> </a:t>
            </a:r>
            <a:r>
              <a:rPr lang="en-GB" dirty="0" err="1"/>
              <a:t>eget</a:t>
            </a:r>
            <a:r>
              <a:rPr lang="en-GB" dirty="0"/>
              <a:t> </a:t>
            </a:r>
            <a:r>
              <a:rPr lang="en-GB" dirty="0" err="1"/>
              <a:t>molestie</a:t>
            </a:r>
            <a:r>
              <a:rPr lang="en-GB" dirty="0"/>
              <a:t> </a:t>
            </a:r>
            <a:r>
              <a:rPr lang="en-GB" dirty="0" err="1"/>
              <a:t>tortor</a:t>
            </a:r>
            <a:r>
              <a:rPr lang="en-GB" dirty="0"/>
              <a:t>.</a:t>
            </a:r>
          </a:p>
          <a:p>
            <a:pPr lvl="0"/>
            <a:r>
              <a:rPr lang="en-GB" dirty="0"/>
              <a:t>Duis cursus, </a:t>
            </a:r>
            <a:r>
              <a:rPr lang="en-GB" dirty="0" err="1"/>
              <a:t>tellus</a:t>
            </a:r>
            <a:r>
              <a:rPr lang="en-GB" dirty="0"/>
              <a:t> vitae </a:t>
            </a:r>
            <a:r>
              <a:rPr lang="en-GB" dirty="0" err="1"/>
              <a:t>varius</a:t>
            </a:r>
            <a:r>
              <a:rPr lang="en-GB" dirty="0"/>
              <a:t> </a:t>
            </a:r>
            <a:r>
              <a:rPr lang="en-GB" dirty="0" err="1"/>
              <a:t>posuere</a:t>
            </a:r>
            <a:r>
              <a:rPr lang="en-GB" dirty="0"/>
              <a:t>, </a:t>
            </a:r>
            <a:r>
              <a:rPr lang="en-GB" dirty="0" err="1"/>
              <a:t>augueeros</a:t>
            </a:r>
            <a:r>
              <a:rPr lang="en-GB" dirty="0"/>
              <a:t> </a:t>
            </a:r>
            <a:r>
              <a:rPr lang="en-GB" dirty="0" err="1"/>
              <a:t>consectetur</a:t>
            </a:r>
            <a:r>
              <a:rPr lang="en-GB" dirty="0"/>
              <a:t> ante, </a:t>
            </a:r>
            <a:r>
              <a:rPr lang="en-GB" dirty="0" err="1"/>
              <a:t>ut</a:t>
            </a:r>
            <a:r>
              <a:rPr lang="en-GB" dirty="0"/>
              <a:t> </a:t>
            </a:r>
            <a:r>
              <a:rPr lang="en-GB" dirty="0" err="1"/>
              <a:t>laoreet</a:t>
            </a:r>
            <a:r>
              <a:rPr lang="en-GB" dirty="0"/>
              <a:t> </a:t>
            </a:r>
            <a:r>
              <a:rPr lang="en-GB" dirty="0" err="1"/>
              <a:t>massa</a:t>
            </a:r>
            <a:r>
              <a:rPr lang="en-GB" dirty="0"/>
              <a:t> </a:t>
            </a:r>
            <a:r>
              <a:rPr lang="en-GB" dirty="0" err="1"/>
              <a:t>tortorporta</a:t>
            </a:r>
            <a:r>
              <a:rPr lang="en-GB" dirty="0"/>
              <a:t> libero. In </a:t>
            </a:r>
            <a:r>
              <a:rPr lang="en-GB" dirty="0" err="1"/>
              <a:t>nec</a:t>
            </a:r>
            <a:r>
              <a:rPr lang="en-GB" dirty="0"/>
              <a:t> </a:t>
            </a:r>
            <a:r>
              <a:rPr lang="en-GB" dirty="0" err="1"/>
              <a:t>ultrices</a:t>
            </a:r>
            <a:r>
              <a:rPr lang="en-GB" dirty="0"/>
              <a:t> </a:t>
            </a:r>
            <a:r>
              <a:rPr lang="en-GB" dirty="0" err="1"/>
              <a:t>odio</a:t>
            </a:r>
            <a:r>
              <a:rPr lang="en-GB" dirty="0"/>
              <a:t>. </a:t>
            </a:r>
            <a:r>
              <a:rPr lang="en-GB" dirty="0" err="1"/>
              <a:t>Nulla</a:t>
            </a:r>
            <a:r>
              <a:rPr lang="en-GB" dirty="0"/>
              <a:t> </a:t>
            </a:r>
            <a:r>
              <a:rPr lang="en-GB" dirty="0" err="1"/>
              <a:t>metusnunc</a:t>
            </a:r>
            <a:r>
              <a:rPr lang="en-GB" dirty="0"/>
              <a:t>, cursus </a:t>
            </a:r>
            <a:r>
              <a:rPr lang="en-GB" dirty="0" err="1"/>
              <a:t>ut</a:t>
            </a:r>
            <a:r>
              <a:rPr lang="en-GB" dirty="0"/>
              <a:t> </a:t>
            </a:r>
            <a:r>
              <a:rPr lang="en-GB" dirty="0" err="1"/>
              <a:t>accumsan</a:t>
            </a:r>
            <a:r>
              <a:rPr lang="en-GB" dirty="0"/>
              <a:t> vitae, </a:t>
            </a:r>
            <a:r>
              <a:rPr lang="en-GB" dirty="0" err="1"/>
              <a:t>iaculis</a:t>
            </a:r>
            <a:r>
              <a:rPr lang="en-GB" dirty="0"/>
              <a:t> </a:t>
            </a:r>
            <a:r>
              <a:rPr lang="en-GB" dirty="0" err="1"/>
              <a:t>nec</a:t>
            </a:r>
            <a:r>
              <a:rPr lang="en-GB" dirty="0"/>
              <a:t> </a:t>
            </a:r>
            <a:r>
              <a:rPr lang="en-GB" dirty="0" err="1"/>
              <a:t>nulla.Etiam</a:t>
            </a:r>
            <a:r>
              <a:rPr lang="en-GB" dirty="0"/>
              <a:t> vitae </a:t>
            </a:r>
            <a:r>
              <a:rPr lang="en-GB" dirty="0" err="1"/>
              <a:t>porttitor</a:t>
            </a:r>
            <a:r>
              <a:rPr lang="en-GB" dirty="0"/>
              <a:t> libero.</a:t>
            </a:r>
          </a:p>
          <a:p>
            <a:pPr lvl="0"/>
            <a:r>
              <a:rPr lang="en-GB" dirty="0" err="1"/>
              <a:t>Nulla</a:t>
            </a:r>
            <a:r>
              <a:rPr lang="en-GB" dirty="0"/>
              <a:t> </a:t>
            </a:r>
            <a:r>
              <a:rPr lang="en-GB" dirty="0" err="1"/>
              <a:t>facilisi.Aliquam</a:t>
            </a:r>
            <a:r>
              <a:rPr lang="en-GB" dirty="0"/>
              <a:t> </a:t>
            </a:r>
            <a:r>
              <a:rPr lang="en-GB" dirty="0" err="1"/>
              <a:t>erat</a:t>
            </a:r>
            <a:r>
              <a:rPr lang="en-GB" dirty="0"/>
              <a:t> </a:t>
            </a:r>
            <a:r>
              <a:rPr lang="en-GB" dirty="0" err="1"/>
              <a:t>volutpat</a:t>
            </a:r>
            <a:r>
              <a:rPr lang="en-GB" dirty="0"/>
              <a:t>. Duis </a:t>
            </a:r>
            <a:r>
              <a:rPr lang="en-GB" dirty="0" err="1"/>
              <a:t>ultricies</a:t>
            </a:r>
            <a:r>
              <a:rPr lang="en-GB" dirty="0"/>
              <a:t> </a:t>
            </a:r>
            <a:r>
              <a:rPr lang="en-GB" dirty="0" err="1"/>
              <a:t>erat</a:t>
            </a:r>
            <a:r>
              <a:rPr lang="en-GB" dirty="0"/>
              <a:t> </a:t>
            </a:r>
            <a:r>
              <a:rPr lang="en-GB" dirty="0" err="1"/>
              <a:t>atefficitur</a:t>
            </a:r>
            <a:r>
              <a:rPr lang="en-GB" dirty="0"/>
              <a:t> </a:t>
            </a:r>
            <a:r>
              <a:rPr lang="en-GB" dirty="0" err="1"/>
              <a:t>tempor</a:t>
            </a:r>
            <a:r>
              <a:rPr lang="en-GB" dirty="0"/>
              <a:t>. Duis </a:t>
            </a:r>
            <a:r>
              <a:rPr lang="en-GB" dirty="0" err="1"/>
              <a:t>laoreet</a:t>
            </a:r>
            <a:r>
              <a:rPr lang="en-GB" dirty="0"/>
              <a:t> vitae </a:t>
            </a:r>
            <a:r>
              <a:rPr lang="en-GB" dirty="0" err="1"/>
              <a:t>leo</a:t>
            </a:r>
            <a:r>
              <a:rPr lang="en-GB" dirty="0"/>
              <a:t> </a:t>
            </a:r>
            <a:r>
              <a:rPr lang="en-GB" dirty="0" err="1"/>
              <a:t>utcondimentum</a:t>
            </a:r>
            <a:r>
              <a:rPr lang="en-GB" dirty="0"/>
              <a:t>. </a:t>
            </a:r>
            <a:r>
              <a:rPr lang="en-GB" dirty="0" err="1"/>
              <a:t>Suspendisse</a:t>
            </a:r>
            <a:r>
              <a:rPr lang="en-GB" dirty="0"/>
              <a:t> </a:t>
            </a:r>
            <a:r>
              <a:rPr lang="en-GB" dirty="0" err="1"/>
              <a:t>eget</a:t>
            </a:r>
            <a:r>
              <a:rPr lang="en-GB" dirty="0"/>
              <a:t> </a:t>
            </a:r>
            <a:r>
              <a:rPr lang="en-GB" dirty="0" err="1"/>
              <a:t>molestie</a:t>
            </a:r>
            <a:r>
              <a:rPr lang="en-GB" dirty="0"/>
              <a:t> </a:t>
            </a:r>
            <a:r>
              <a:rPr lang="en-GB" dirty="0" err="1"/>
              <a:t>tortor</a:t>
            </a:r>
            <a:r>
              <a:rPr lang="en-GB" dirty="0"/>
              <a:t>.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D21B77BE-CDC6-4633-ADB3-86A4F4A3EC4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031436" y="1154104"/>
            <a:ext cx="10390001" cy="1614929"/>
          </a:xfrm>
          <a:noFill/>
        </p:spPr>
        <p:txBody>
          <a:bodyPr wrap="square" rtlCol="0">
            <a:spAutoFit/>
          </a:bodyPr>
          <a:lstStyle>
            <a:lvl1pPr>
              <a:lnSpc>
                <a:spcPct val="100000"/>
              </a:lnSpc>
              <a:defRPr lang="en-GB" sz="4947" dirty="0">
                <a:solidFill>
                  <a:srgbClr val="5B686E"/>
                </a:solidFill>
                <a:latin typeface="Co Text Light" panose="020B0303060202020204" pitchFamily="34" charset="0"/>
                <a:ea typeface="+mn-ea"/>
                <a:cs typeface="Co Text Light" panose="020B0303060202020204" pitchFamily="34" charset="0"/>
              </a:defRPr>
            </a:lvl1pPr>
          </a:lstStyle>
          <a:p>
            <a:r>
              <a:rPr lang="en-US" sz="4947" dirty="0">
                <a:solidFill>
                  <a:srgbClr val="5B686E"/>
                </a:solidFill>
                <a:latin typeface="Co Text Light" panose="020B0303060202020204" pitchFamily="34" charset="0"/>
                <a:cs typeface="Co Text Light" panose="020B0303060202020204" pitchFamily="34" charset="0"/>
              </a:rPr>
              <a:t>Heavy copy slide with bullet points on the right</a:t>
            </a:r>
          </a:p>
        </p:txBody>
      </p:sp>
      <p:pic>
        <p:nvPicPr>
          <p:cNvPr id="11" name="Picture 10" descr="Icon&#10;&#10;Description automatically generated">
            <a:extLst>
              <a:ext uri="{FF2B5EF4-FFF2-40B4-BE49-F238E27FC236}">
                <a16:creationId xmlns:a16="http://schemas.microsoft.com/office/drawing/2014/main" id="{FA6C5031-5847-4BAE-90CF-9D8C36B62345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900089" y="644634"/>
            <a:ext cx="2686097" cy="26862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3707459"/>
      </p:ext>
    </p:extLst>
  </p:cSld>
  <p:clrMapOvr>
    <a:masterClrMapping/>
  </p:clrMapOvr>
  <p:hf hdr="0" ftr="0" dt="0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Heavy copy slide with bullet points on the le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F6E1C08-7AEF-4A37-A060-8DE1324A0305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031437" y="4025456"/>
            <a:ext cx="8328084" cy="6455096"/>
          </a:xfrm>
        </p:spPr>
        <p:txBody>
          <a:bodyPr/>
          <a:lstStyle>
            <a:lvl1pPr marL="471202" indent="-471202">
              <a:buFont typeface="Arial" panose="020B0604020202020204" pitchFamily="34" charset="0"/>
              <a:buChar char="•"/>
              <a:defRPr/>
            </a:lvl1pPr>
          </a:lstStyle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309" dirty="0">
                <a:solidFill>
                  <a:srgbClr val="5B686E"/>
                </a:solidFill>
                <a:latin typeface="Co Text Light" panose="020B0303060202020204" pitchFamily="34" charset="0"/>
                <a:cs typeface="Co Text Light" panose="020B0303060202020204" pitchFamily="34" charset="0"/>
              </a:rPr>
              <a:t>Lorem ipsum </a:t>
            </a:r>
            <a:r>
              <a:rPr lang="en-GB" sz="2309" dirty="0" err="1">
                <a:solidFill>
                  <a:srgbClr val="5B686E"/>
                </a:solidFill>
                <a:latin typeface="Co Text Light" panose="020B0303060202020204" pitchFamily="34" charset="0"/>
                <a:cs typeface="Co Text Light" panose="020B0303060202020204" pitchFamily="34" charset="0"/>
              </a:rPr>
              <a:t>dolor</a:t>
            </a:r>
            <a:r>
              <a:rPr lang="en-GB" sz="2309" dirty="0">
                <a:solidFill>
                  <a:srgbClr val="5B686E"/>
                </a:solidFill>
                <a:latin typeface="Co Text Light" panose="020B0303060202020204" pitchFamily="34" charset="0"/>
                <a:cs typeface="Co Text Light" panose="020B0303060202020204" pitchFamily="34" charset="0"/>
              </a:rPr>
              <a:t> sit </a:t>
            </a:r>
            <a:r>
              <a:rPr lang="en-GB" sz="2309" dirty="0" err="1">
                <a:solidFill>
                  <a:srgbClr val="5B686E"/>
                </a:solidFill>
                <a:latin typeface="Co Text Light" panose="020B0303060202020204" pitchFamily="34" charset="0"/>
                <a:cs typeface="Co Text Light" panose="020B0303060202020204" pitchFamily="34" charset="0"/>
              </a:rPr>
              <a:t>amet</a:t>
            </a:r>
            <a:r>
              <a:rPr lang="en-GB" sz="2309" dirty="0">
                <a:solidFill>
                  <a:srgbClr val="5B686E"/>
                </a:solidFill>
                <a:latin typeface="Co Text Light" panose="020B0303060202020204" pitchFamily="34" charset="0"/>
                <a:cs typeface="Co Text Light" panose="020B0303060202020204" pitchFamily="34" charset="0"/>
              </a:rPr>
              <a:t>, </a:t>
            </a:r>
            <a:r>
              <a:rPr lang="en-GB" sz="2309" dirty="0" err="1">
                <a:solidFill>
                  <a:srgbClr val="5B686E"/>
                </a:solidFill>
                <a:latin typeface="Co Text Light" panose="020B0303060202020204" pitchFamily="34" charset="0"/>
                <a:cs typeface="Co Text Light" panose="020B0303060202020204" pitchFamily="34" charset="0"/>
              </a:rPr>
              <a:t>consectet</a:t>
            </a:r>
            <a:r>
              <a:rPr lang="en-GB" sz="2309" dirty="0">
                <a:solidFill>
                  <a:srgbClr val="5B686E"/>
                </a:solidFill>
                <a:latin typeface="Co Text Light" panose="020B0303060202020204" pitchFamily="34" charset="0"/>
                <a:cs typeface="Co Text Light" panose="020B0303060202020204" pitchFamily="34" charset="0"/>
              </a:rPr>
              <a:t> </a:t>
            </a:r>
            <a:r>
              <a:rPr lang="en-GB" sz="2309" dirty="0" err="1">
                <a:solidFill>
                  <a:srgbClr val="5B686E"/>
                </a:solidFill>
                <a:latin typeface="Co Text Light" panose="020B0303060202020204" pitchFamily="34" charset="0"/>
                <a:cs typeface="Co Text Light" panose="020B0303060202020204" pitchFamily="34" charset="0"/>
              </a:rPr>
              <a:t>uradipiscing</a:t>
            </a:r>
            <a:r>
              <a:rPr lang="en-GB" sz="2309" dirty="0">
                <a:solidFill>
                  <a:srgbClr val="5B686E"/>
                </a:solidFill>
                <a:latin typeface="Co Text Light" panose="020B0303060202020204" pitchFamily="34" charset="0"/>
                <a:cs typeface="Co Text Light" panose="020B0303060202020204" pitchFamily="34" charset="0"/>
              </a:rPr>
              <a:t> </a:t>
            </a:r>
            <a:r>
              <a:rPr lang="en-GB" sz="2309" dirty="0" err="1">
                <a:solidFill>
                  <a:srgbClr val="5B686E"/>
                </a:solidFill>
                <a:latin typeface="Co Text Light" panose="020B0303060202020204" pitchFamily="34" charset="0"/>
                <a:cs typeface="Co Text Light" panose="020B0303060202020204" pitchFamily="34" charset="0"/>
              </a:rPr>
              <a:t>elit</a:t>
            </a:r>
            <a:r>
              <a:rPr lang="en-GB" sz="2309" dirty="0">
                <a:solidFill>
                  <a:srgbClr val="5B686E"/>
                </a:solidFill>
                <a:latin typeface="Co Text Light" panose="020B0303060202020204" pitchFamily="34" charset="0"/>
                <a:cs typeface="Co Text Light" panose="020B0303060202020204" pitchFamily="34" charset="0"/>
              </a:rPr>
              <a:t>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309" dirty="0" err="1">
                <a:solidFill>
                  <a:srgbClr val="5B686E"/>
                </a:solidFill>
                <a:latin typeface="Co Text Light" panose="020B0303060202020204" pitchFamily="34" charset="0"/>
                <a:cs typeface="Co Text Light" panose="020B0303060202020204" pitchFamily="34" charset="0"/>
              </a:rPr>
              <a:t>Vivamus</a:t>
            </a:r>
            <a:r>
              <a:rPr lang="en-GB" sz="2309" dirty="0">
                <a:solidFill>
                  <a:srgbClr val="5B686E"/>
                </a:solidFill>
                <a:latin typeface="Co Text Light" panose="020B0303060202020204" pitchFamily="34" charset="0"/>
                <a:cs typeface="Co Text Light" panose="020B0303060202020204" pitchFamily="34" charset="0"/>
              </a:rPr>
              <a:t> </a:t>
            </a:r>
            <a:r>
              <a:rPr lang="en-GB" sz="2309" dirty="0" err="1">
                <a:solidFill>
                  <a:srgbClr val="5B686E"/>
                </a:solidFill>
                <a:latin typeface="Co Text Light" panose="020B0303060202020204" pitchFamily="34" charset="0"/>
                <a:cs typeface="Co Text Light" panose="020B0303060202020204" pitchFamily="34" charset="0"/>
              </a:rPr>
              <a:t>ullamcorper</a:t>
            </a:r>
            <a:r>
              <a:rPr lang="en-GB" sz="2309" dirty="0">
                <a:solidFill>
                  <a:srgbClr val="5B686E"/>
                </a:solidFill>
                <a:latin typeface="Co Text Light" panose="020B0303060202020204" pitchFamily="34" charset="0"/>
                <a:cs typeface="Co Text Light" panose="020B0303060202020204" pitchFamily="34" charset="0"/>
              </a:rPr>
              <a:t> </a:t>
            </a:r>
            <a:r>
              <a:rPr lang="en-GB" sz="2309" dirty="0" err="1">
                <a:solidFill>
                  <a:srgbClr val="5B686E"/>
                </a:solidFill>
                <a:latin typeface="Co Text Light" panose="020B0303060202020204" pitchFamily="34" charset="0"/>
                <a:cs typeface="Co Text Light" panose="020B0303060202020204" pitchFamily="34" charset="0"/>
              </a:rPr>
              <a:t>rhoncuseros</a:t>
            </a:r>
            <a:r>
              <a:rPr lang="en-GB" sz="2309" dirty="0">
                <a:solidFill>
                  <a:srgbClr val="5B686E"/>
                </a:solidFill>
                <a:latin typeface="Co Text Light" panose="020B0303060202020204" pitchFamily="34" charset="0"/>
                <a:cs typeface="Co Text Light" panose="020B0303060202020204" pitchFamily="34" charset="0"/>
              </a:rPr>
              <a:t>, ac </a:t>
            </a:r>
            <a:r>
              <a:rPr lang="en-GB" sz="2309" dirty="0" err="1">
                <a:solidFill>
                  <a:srgbClr val="5B686E"/>
                </a:solidFill>
                <a:latin typeface="Co Text Light" panose="020B0303060202020204" pitchFamily="34" charset="0"/>
                <a:cs typeface="Co Text Light" panose="020B0303060202020204" pitchFamily="34" charset="0"/>
              </a:rPr>
              <a:t>ultricies</a:t>
            </a:r>
            <a:r>
              <a:rPr lang="en-GB" sz="2309" dirty="0">
                <a:solidFill>
                  <a:srgbClr val="5B686E"/>
                </a:solidFill>
                <a:latin typeface="Co Text Light" panose="020B0303060202020204" pitchFamily="34" charset="0"/>
                <a:cs typeface="Co Text Light" panose="020B0303060202020204" pitchFamily="34" charset="0"/>
              </a:rPr>
              <a:t> </a:t>
            </a:r>
            <a:r>
              <a:rPr lang="en-GB" sz="2309" dirty="0" err="1">
                <a:solidFill>
                  <a:srgbClr val="5B686E"/>
                </a:solidFill>
                <a:latin typeface="Co Text Light" panose="020B0303060202020204" pitchFamily="34" charset="0"/>
                <a:cs typeface="Co Text Light" panose="020B0303060202020204" pitchFamily="34" charset="0"/>
              </a:rPr>
              <a:t>felis</a:t>
            </a:r>
            <a:r>
              <a:rPr lang="en-GB" sz="2309" dirty="0">
                <a:solidFill>
                  <a:srgbClr val="5B686E"/>
                </a:solidFill>
                <a:latin typeface="Co Text Light" panose="020B0303060202020204" pitchFamily="34" charset="0"/>
                <a:cs typeface="Co Text Light" panose="020B0303060202020204" pitchFamily="34" charset="0"/>
              </a:rPr>
              <a:t> </a:t>
            </a:r>
            <a:r>
              <a:rPr lang="en-GB" sz="2309" dirty="0" err="1">
                <a:solidFill>
                  <a:srgbClr val="5B686E"/>
                </a:solidFill>
                <a:latin typeface="Co Text Light" panose="020B0303060202020204" pitchFamily="34" charset="0"/>
                <a:cs typeface="Co Text Light" panose="020B0303060202020204" pitchFamily="34" charset="0"/>
              </a:rPr>
              <a:t>imperdiet</a:t>
            </a:r>
            <a:r>
              <a:rPr lang="en-GB" sz="2309" dirty="0">
                <a:solidFill>
                  <a:srgbClr val="5B686E"/>
                </a:solidFill>
                <a:latin typeface="Co Text Light" panose="020B0303060202020204" pitchFamily="34" charset="0"/>
                <a:cs typeface="Co Text Light" panose="020B0303060202020204" pitchFamily="34" charset="0"/>
              </a:rPr>
              <a:t> </a:t>
            </a:r>
            <a:r>
              <a:rPr lang="en-GB" sz="2309" dirty="0" err="1">
                <a:solidFill>
                  <a:srgbClr val="5B686E"/>
                </a:solidFill>
                <a:latin typeface="Co Text Light" panose="020B0303060202020204" pitchFamily="34" charset="0"/>
                <a:cs typeface="Co Text Light" panose="020B0303060202020204" pitchFamily="34" charset="0"/>
              </a:rPr>
              <a:t>eu</a:t>
            </a:r>
            <a:r>
              <a:rPr lang="en-GB" sz="2309" dirty="0">
                <a:solidFill>
                  <a:srgbClr val="5B686E"/>
                </a:solidFill>
                <a:latin typeface="Co Text Light" panose="020B0303060202020204" pitchFamily="34" charset="0"/>
                <a:cs typeface="Co Text Light" panose="020B0303060202020204" pitchFamily="34" charset="0"/>
              </a:rPr>
              <a:t>. </a:t>
            </a:r>
            <a:r>
              <a:rPr lang="en-GB" sz="2309" dirty="0" err="1">
                <a:solidFill>
                  <a:srgbClr val="5B686E"/>
                </a:solidFill>
                <a:latin typeface="Co Text Light" panose="020B0303060202020204" pitchFamily="34" charset="0"/>
                <a:cs typeface="Co Text Light" panose="020B0303060202020204" pitchFamily="34" charset="0"/>
              </a:rPr>
              <a:t>Morbimolestie</a:t>
            </a:r>
            <a:r>
              <a:rPr lang="en-GB" sz="2309" dirty="0">
                <a:solidFill>
                  <a:srgbClr val="5B686E"/>
                </a:solidFill>
                <a:latin typeface="Co Text Light" panose="020B0303060202020204" pitchFamily="34" charset="0"/>
                <a:cs typeface="Co Text Light" panose="020B0303060202020204" pitchFamily="34" charset="0"/>
              </a:rPr>
              <a:t> </a:t>
            </a:r>
            <a:r>
              <a:rPr lang="en-GB" sz="2309" dirty="0" err="1">
                <a:solidFill>
                  <a:srgbClr val="5B686E"/>
                </a:solidFill>
                <a:latin typeface="Co Text Light" panose="020B0303060202020204" pitchFamily="34" charset="0"/>
                <a:cs typeface="Co Text Light" panose="020B0303060202020204" pitchFamily="34" charset="0"/>
              </a:rPr>
              <a:t>sapien</a:t>
            </a:r>
            <a:r>
              <a:rPr lang="en-GB" sz="2309" dirty="0">
                <a:solidFill>
                  <a:srgbClr val="5B686E"/>
                </a:solidFill>
                <a:latin typeface="Co Text Light" panose="020B0303060202020204" pitchFamily="34" charset="0"/>
                <a:cs typeface="Co Text Light" panose="020B0303060202020204" pitchFamily="34" charset="0"/>
              </a:rPr>
              <a:t> </a:t>
            </a:r>
            <a:r>
              <a:rPr lang="en-GB" sz="2309" dirty="0" err="1">
                <a:solidFill>
                  <a:srgbClr val="5B686E"/>
                </a:solidFill>
                <a:latin typeface="Co Text Light" panose="020B0303060202020204" pitchFamily="34" charset="0"/>
                <a:cs typeface="Co Text Light" panose="020B0303060202020204" pitchFamily="34" charset="0"/>
              </a:rPr>
              <a:t>sed</a:t>
            </a:r>
            <a:r>
              <a:rPr lang="en-GB" sz="2309" dirty="0">
                <a:solidFill>
                  <a:srgbClr val="5B686E"/>
                </a:solidFill>
                <a:latin typeface="Co Text Light" panose="020B0303060202020204" pitchFamily="34" charset="0"/>
                <a:cs typeface="Co Text Light" panose="020B0303060202020204" pitchFamily="34" charset="0"/>
              </a:rPr>
              <a:t> </a:t>
            </a:r>
            <a:r>
              <a:rPr lang="en-GB" sz="2309" dirty="0" err="1">
                <a:solidFill>
                  <a:srgbClr val="5B686E"/>
                </a:solidFill>
                <a:latin typeface="Co Text Light" panose="020B0303060202020204" pitchFamily="34" charset="0"/>
                <a:cs typeface="Co Text Light" panose="020B0303060202020204" pitchFamily="34" charset="0"/>
              </a:rPr>
              <a:t>pretium</a:t>
            </a:r>
            <a:r>
              <a:rPr lang="en-GB" sz="2309" dirty="0">
                <a:solidFill>
                  <a:srgbClr val="5B686E"/>
                </a:solidFill>
                <a:latin typeface="Co Text Light" panose="020B0303060202020204" pitchFamily="34" charset="0"/>
                <a:cs typeface="Co Text Light" panose="020B0303060202020204" pitchFamily="34" charset="0"/>
              </a:rPr>
              <a:t> vestibulum.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309" dirty="0" err="1">
                <a:solidFill>
                  <a:srgbClr val="5B686E"/>
                </a:solidFill>
                <a:latin typeface="Co Text Light" panose="020B0303060202020204" pitchFamily="34" charset="0"/>
                <a:cs typeface="Co Text Light" panose="020B0303060202020204" pitchFamily="34" charset="0"/>
              </a:rPr>
              <a:t>Aeneanmolestie</a:t>
            </a:r>
            <a:r>
              <a:rPr lang="en-GB" sz="2309" dirty="0">
                <a:solidFill>
                  <a:srgbClr val="5B686E"/>
                </a:solidFill>
                <a:latin typeface="Co Text Light" panose="020B0303060202020204" pitchFamily="34" charset="0"/>
                <a:cs typeface="Co Text Light" panose="020B0303060202020204" pitchFamily="34" charset="0"/>
              </a:rPr>
              <a:t> </a:t>
            </a:r>
            <a:r>
              <a:rPr lang="en-GB" sz="2309" dirty="0" err="1">
                <a:solidFill>
                  <a:srgbClr val="5B686E"/>
                </a:solidFill>
                <a:latin typeface="Co Text Light" panose="020B0303060202020204" pitchFamily="34" charset="0"/>
                <a:cs typeface="Co Text Light" panose="020B0303060202020204" pitchFamily="34" charset="0"/>
              </a:rPr>
              <a:t>luctus</a:t>
            </a:r>
            <a:r>
              <a:rPr lang="en-GB" sz="2309" dirty="0">
                <a:solidFill>
                  <a:srgbClr val="5B686E"/>
                </a:solidFill>
                <a:latin typeface="Co Text Light" panose="020B0303060202020204" pitchFamily="34" charset="0"/>
                <a:cs typeface="Co Text Light" panose="020B0303060202020204" pitchFamily="34" charset="0"/>
              </a:rPr>
              <a:t> ligula </a:t>
            </a:r>
            <a:r>
              <a:rPr lang="en-GB" sz="2309" dirty="0" err="1">
                <a:solidFill>
                  <a:srgbClr val="5B686E"/>
                </a:solidFill>
                <a:latin typeface="Co Text Light" panose="020B0303060202020204" pitchFamily="34" charset="0"/>
                <a:cs typeface="Co Text Light" panose="020B0303060202020204" pitchFamily="34" charset="0"/>
              </a:rPr>
              <a:t>vel</a:t>
            </a:r>
            <a:r>
              <a:rPr lang="en-GB" sz="2309" dirty="0">
                <a:solidFill>
                  <a:srgbClr val="5B686E"/>
                </a:solidFill>
                <a:latin typeface="Co Text Light" panose="020B0303060202020204" pitchFamily="34" charset="0"/>
                <a:cs typeface="Co Text Light" panose="020B0303060202020204" pitchFamily="34" charset="0"/>
              </a:rPr>
              <a:t> </a:t>
            </a:r>
            <a:r>
              <a:rPr lang="en-GB" sz="2309" dirty="0" err="1">
                <a:solidFill>
                  <a:srgbClr val="5B686E"/>
                </a:solidFill>
                <a:latin typeface="Co Text Light" panose="020B0303060202020204" pitchFamily="34" charset="0"/>
                <a:cs typeface="Co Text Light" panose="020B0303060202020204" pitchFamily="34" charset="0"/>
              </a:rPr>
              <a:t>suscipit</a:t>
            </a:r>
            <a:r>
              <a:rPr lang="en-GB" sz="2309" dirty="0">
                <a:solidFill>
                  <a:srgbClr val="5B686E"/>
                </a:solidFill>
                <a:latin typeface="Co Text Light" panose="020B0303060202020204" pitchFamily="34" charset="0"/>
                <a:cs typeface="Co Text Light" panose="020B0303060202020204" pitchFamily="34" charset="0"/>
              </a:rPr>
              <a:t>. </a:t>
            </a:r>
            <a:r>
              <a:rPr lang="en-GB" sz="2309" dirty="0" err="1">
                <a:solidFill>
                  <a:srgbClr val="5B686E"/>
                </a:solidFill>
                <a:latin typeface="Co Text Light" panose="020B0303060202020204" pitchFamily="34" charset="0"/>
                <a:cs typeface="Co Text Light" panose="020B0303060202020204" pitchFamily="34" charset="0"/>
              </a:rPr>
              <a:t>Nulla</a:t>
            </a:r>
            <a:r>
              <a:rPr lang="en-GB" sz="2309" dirty="0">
                <a:solidFill>
                  <a:srgbClr val="5B686E"/>
                </a:solidFill>
                <a:latin typeface="Co Text Light" panose="020B0303060202020204" pitchFamily="34" charset="0"/>
                <a:cs typeface="Co Text Light" panose="020B0303060202020204" pitchFamily="34" charset="0"/>
              </a:rPr>
              <a:t> </a:t>
            </a:r>
            <a:r>
              <a:rPr lang="en-GB" sz="2309" dirty="0" err="1">
                <a:solidFill>
                  <a:srgbClr val="5B686E"/>
                </a:solidFill>
                <a:latin typeface="Co Text Light" panose="020B0303060202020204" pitchFamily="34" charset="0"/>
                <a:cs typeface="Co Text Light" panose="020B0303060202020204" pitchFamily="34" charset="0"/>
              </a:rPr>
              <a:t>facilisi.Aliquam</a:t>
            </a:r>
            <a:r>
              <a:rPr lang="en-GB" sz="2309" dirty="0">
                <a:solidFill>
                  <a:srgbClr val="5B686E"/>
                </a:solidFill>
                <a:latin typeface="Co Text Light" panose="020B0303060202020204" pitchFamily="34" charset="0"/>
                <a:cs typeface="Co Text Light" panose="020B0303060202020204" pitchFamily="34" charset="0"/>
              </a:rPr>
              <a:t> </a:t>
            </a:r>
            <a:r>
              <a:rPr lang="en-GB" sz="2309" dirty="0" err="1">
                <a:solidFill>
                  <a:srgbClr val="5B686E"/>
                </a:solidFill>
                <a:latin typeface="Co Text Light" panose="020B0303060202020204" pitchFamily="34" charset="0"/>
                <a:cs typeface="Co Text Light" panose="020B0303060202020204" pitchFamily="34" charset="0"/>
              </a:rPr>
              <a:t>erat</a:t>
            </a:r>
            <a:r>
              <a:rPr lang="en-GB" sz="2309" dirty="0">
                <a:solidFill>
                  <a:srgbClr val="5B686E"/>
                </a:solidFill>
                <a:latin typeface="Co Text Light" panose="020B0303060202020204" pitchFamily="34" charset="0"/>
                <a:cs typeface="Co Text Light" panose="020B0303060202020204" pitchFamily="34" charset="0"/>
              </a:rPr>
              <a:t> </a:t>
            </a:r>
            <a:r>
              <a:rPr lang="en-GB" sz="2309" dirty="0" err="1">
                <a:solidFill>
                  <a:srgbClr val="5B686E"/>
                </a:solidFill>
                <a:latin typeface="Co Text Light" panose="020B0303060202020204" pitchFamily="34" charset="0"/>
                <a:cs typeface="Co Text Light" panose="020B0303060202020204" pitchFamily="34" charset="0"/>
              </a:rPr>
              <a:t>volutpat</a:t>
            </a:r>
            <a:r>
              <a:rPr lang="en-GB" sz="2309" dirty="0">
                <a:solidFill>
                  <a:srgbClr val="5B686E"/>
                </a:solidFill>
                <a:latin typeface="Co Text Light" panose="020B0303060202020204" pitchFamily="34" charset="0"/>
                <a:cs typeface="Co Text Light" panose="020B0303060202020204" pitchFamily="34" charset="0"/>
              </a:rPr>
              <a:t>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309" dirty="0">
                <a:solidFill>
                  <a:srgbClr val="5B686E"/>
                </a:solidFill>
                <a:latin typeface="Co Text Light" panose="020B0303060202020204" pitchFamily="34" charset="0"/>
                <a:cs typeface="Co Text Light" panose="020B0303060202020204" pitchFamily="34" charset="0"/>
              </a:rPr>
              <a:t>Duis </a:t>
            </a:r>
            <a:r>
              <a:rPr lang="en-GB" sz="2309" dirty="0" err="1">
                <a:solidFill>
                  <a:srgbClr val="5B686E"/>
                </a:solidFill>
                <a:latin typeface="Co Text Light" panose="020B0303060202020204" pitchFamily="34" charset="0"/>
                <a:cs typeface="Co Text Light" panose="020B0303060202020204" pitchFamily="34" charset="0"/>
              </a:rPr>
              <a:t>ultricies</a:t>
            </a:r>
            <a:r>
              <a:rPr lang="en-GB" sz="2309" dirty="0">
                <a:solidFill>
                  <a:srgbClr val="5B686E"/>
                </a:solidFill>
                <a:latin typeface="Co Text Light" panose="020B0303060202020204" pitchFamily="34" charset="0"/>
                <a:cs typeface="Co Text Light" panose="020B0303060202020204" pitchFamily="34" charset="0"/>
              </a:rPr>
              <a:t> </a:t>
            </a:r>
            <a:r>
              <a:rPr lang="en-GB" sz="2309" dirty="0" err="1">
                <a:solidFill>
                  <a:srgbClr val="5B686E"/>
                </a:solidFill>
                <a:latin typeface="Co Text Light" panose="020B0303060202020204" pitchFamily="34" charset="0"/>
                <a:cs typeface="Co Text Light" panose="020B0303060202020204" pitchFamily="34" charset="0"/>
              </a:rPr>
              <a:t>erat</a:t>
            </a:r>
            <a:r>
              <a:rPr lang="en-GB" sz="2309" dirty="0">
                <a:solidFill>
                  <a:srgbClr val="5B686E"/>
                </a:solidFill>
                <a:latin typeface="Co Text Light" panose="020B0303060202020204" pitchFamily="34" charset="0"/>
                <a:cs typeface="Co Text Light" panose="020B0303060202020204" pitchFamily="34" charset="0"/>
              </a:rPr>
              <a:t> </a:t>
            </a:r>
            <a:r>
              <a:rPr lang="en-GB" sz="2309" dirty="0" err="1">
                <a:solidFill>
                  <a:srgbClr val="5B686E"/>
                </a:solidFill>
                <a:latin typeface="Co Text Light" panose="020B0303060202020204" pitchFamily="34" charset="0"/>
                <a:cs typeface="Co Text Light" panose="020B0303060202020204" pitchFamily="34" charset="0"/>
              </a:rPr>
              <a:t>atefficitur</a:t>
            </a:r>
            <a:r>
              <a:rPr lang="en-GB" sz="2309" dirty="0">
                <a:solidFill>
                  <a:srgbClr val="5B686E"/>
                </a:solidFill>
                <a:latin typeface="Co Text Light" panose="020B0303060202020204" pitchFamily="34" charset="0"/>
                <a:cs typeface="Co Text Light" panose="020B0303060202020204" pitchFamily="34" charset="0"/>
              </a:rPr>
              <a:t> </a:t>
            </a:r>
            <a:r>
              <a:rPr lang="en-GB" sz="2309" dirty="0" err="1">
                <a:solidFill>
                  <a:srgbClr val="5B686E"/>
                </a:solidFill>
                <a:latin typeface="Co Text Light" panose="020B0303060202020204" pitchFamily="34" charset="0"/>
                <a:cs typeface="Co Text Light" panose="020B0303060202020204" pitchFamily="34" charset="0"/>
              </a:rPr>
              <a:t>tempor</a:t>
            </a:r>
            <a:r>
              <a:rPr lang="en-GB" sz="2309" dirty="0">
                <a:solidFill>
                  <a:srgbClr val="5B686E"/>
                </a:solidFill>
                <a:latin typeface="Co Text Light" panose="020B0303060202020204" pitchFamily="34" charset="0"/>
                <a:cs typeface="Co Text Light" panose="020B0303060202020204" pitchFamily="34" charset="0"/>
              </a:rPr>
              <a:t>. Duis </a:t>
            </a:r>
            <a:r>
              <a:rPr lang="en-GB" sz="2309" dirty="0" err="1">
                <a:solidFill>
                  <a:srgbClr val="5B686E"/>
                </a:solidFill>
                <a:latin typeface="Co Text Light" panose="020B0303060202020204" pitchFamily="34" charset="0"/>
                <a:cs typeface="Co Text Light" panose="020B0303060202020204" pitchFamily="34" charset="0"/>
              </a:rPr>
              <a:t>laoreet</a:t>
            </a:r>
            <a:r>
              <a:rPr lang="en-GB" sz="2309" dirty="0">
                <a:solidFill>
                  <a:srgbClr val="5B686E"/>
                </a:solidFill>
                <a:latin typeface="Co Text Light" panose="020B0303060202020204" pitchFamily="34" charset="0"/>
                <a:cs typeface="Co Text Light" panose="020B0303060202020204" pitchFamily="34" charset="0"/>
              </a:rPr>
              <a:t> vitae </a:t>
            </a:r>
            <a:r>
              <a:rPr lang="en-GB" sz="2309" dirty="0" err="1">
                <a:solidFill>
                  <a:srgbClr val="5B686E"/>
                </a:solidFill>
                <a:latin typeface="Co Text Light" panose="020B0303060202020204" pitchFamily="34" charset="0"/>
                <a:cs typeface="Co Text Light" panose="020B0303060202020204" pitchFamily="34" charset="0"/>
              </a:rPr>
              <a:t>leo</a:t>
            </a:r>
            <a:r>
              <a:rPr lang="en-GB" sz="2309" dirty="0">
                <a:solidFill>
                  <a:srgbClr val="5B686E"/>
                </a:solidFill>
                <a:latin typeface="Co Text Light" panose="020B0303060202020204" pitchFamily="34" charset="0"/>
                <a:cs typeface="Co Text Light" panose="020B0303060202020204" pitchFamily="34" charset="0"/>
              </a:rPr>
              <a:t> </a:t>
            </a:r>
            <a:r>
              <a:rPr lang="en-GB" sz="2309" dirty="0" err="1">
                <a:solidFill>
                  <a:srgbClr val="5B686E"/>
                </a:solidFill>
                <a:latin typeface="Co Text Light" panose="020B0303060202020204" pitchFamily="34" charset="0"/>
                <a:cs typeface="Co Text Light" panose="020B0303060202020204" pitchFamily="34" charset="0"/>
              </a:rPr>
              <a:t>utcondimentum</a:t>
            </a:r>
            <a:r>
              <a:rPr lang="en-GB" sz="2309" dirty="0">
                <a:solidFill>
                  <a:srgbClr val="5B686E"/>
                </a:solidFill>
                <a:latin typeface="Co Text Light" panose="020B0303060202020204" pitchFamily="34" charset="0"/>
                <a:cs typeface="Co Text Light" panose="020B0303060202020204" pitchFamily="34" charset="0"/>
              </a:rPr>
              <a:t>. </a:t>
            </a:r>
            <a:r>
              <a:rPr lang="en-GB" sz="2309" dirty="0" err="1">
                <a:solidFill>
                  <a:srgbClr val="5B686E"/>
                </a:solidFill>
                <a:latin typeface="Co Text Light" panose="020B0303060202020204" pitchFamily="34" charset="0"/>
                <a:cs typeface="Co Text Light" panose="020B0303060202020204" pitchFamily="34" charset="0"/>
              </a:rPr>
              <a:t>Suspendisse</a:t>
            </a:r>
            <a:r>
              <a:rPr lang="en-GB" sz="2309" dirty="0">
                <a:solidFill>
                  <a:srgbClr val="5B686E"/>
                </a:solidFill>
                <a:latin typeface="Co Text Light" panose="020B0303060202020204" pitchFamily="34" charset="0"/>
                <a:cs typeface="Co Text Light" panose="020B0303060202020204" pitchFamily="34" charset="0"/>
              </a:rPr>
              <a:t> </a:t>
            </a:r>
            <a:r>
              <a:rPr lang="en-GB" sz="2309" dirty="0" err="1">
                <a:solidFill>
                  <a:srgbClr val="5B686E"/>
                </a:solidFill>
                <a:latin typeface="Co Text Light" panose="020B0303060202020204" pitchFamily="34" charset="0"/>
                <a:cs typeface="Co Text Light" panose="020B0303060202020204" pitchFamily="34" charset="0"/>
              </a:rPr>
              <a:t>eget</a:t>
            </a:r>
            <a:r>
              <a:rPr lang="en-GB" sz="2309" dirty="0">
                <a:solidFill>
                  <a:srgbClr val="5B686E"/>
                </a:solidFill>
                <a:latin typeface="Co Text Light" panose="020B0303060202020204" pitchFamily="34" charset="0"/>
                <a:cs typeface="Co Text Light" panose="020B0303060202020204" pitchFamily="34" charset="0"/>
              </a:rPr>
              <a:t> </a:t>
            </a:r>
            <a:r>
              <a:rPr lang="en-GB" sz="2309" dirty="0" err="1">
                <a:solidFill>
                  <a:srgbClr val="5B686E"/>
                </a:solidFill>
                <a:latin typeface="Co Text Light" panose="020B0303060202020204" pitchFamily="34" charset="0"/>
                <a:cs typeface="Co Text Light" panose="020B0303060202020204" pitchFamily="34" charset="0"/>
              </a:rPr>
              <a:t>molestie</a:t>
            </a:r>
            <a:r>
              <a:rPr lang="en-GB" sz="2309" dirty="0">
                <a:solidFill>
                  <a:srgbClr val="5B686E"/>
                </a:solidFill>
                <a:latin typeface="Co Text Light" panose="020B0303060202020204" pitchFamily="34" charset="0"/>
                <a:cs typeface="Co Text Light" panose="020B0303060202020204" pitchFamily="34" charset="0"/>
              </a:rPr>
              <a:t> </a:t>
            </a:r>
            <a:r>
              <a:rPr lang="en-GB" sz="2309" dirty="0" err="1">
                <a:solidFill>
                  <a:srgbClr val="5B686E"/>
                </a:solidFill>
                <a:latin typeface="Co Text Light" panose="020B0303060202020204" pitchFamily="34" charset="0"/>
                <a:cs typeface="Co Text Light" panose="020B0303060202020204" pitchFamily="34" charset="0"/>
              </a:rPr>
              <a:t>tortor</a:t>
            </a:r>
            <a:r>
              <a:rPr lang="en-GB" sz="2309" dirty="0">
                <a:solidFill>
                  <a:srgbClr val="5B686E"/>
                </a:solidFill>
                <a:latin typeface="Co Text Light" panose="020B0303060202020204" pitchFamily="34" charset="0"/>
                <a:cs typeface="Co Text Light" panose="020B0303060202020204" pitchFamily="34" charset="0"/>
              </a:rPr>
              <a:t>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309" dirty="0">
                <a:solidFill>
                  <a:srgbClr val="5B686E"/>
                </a:solidFill>
                <a:latin typeface="Co Text Light" panose="020B0303060202020204" pitchFamily="34" charset="0"/>
                <a:cs typeface="Co Text Light" panose="020B0303060202020204" pitchFamily="34" charset="0"/>
              </a:rPr>
              <a:t>Duis cursus, </a:t>
            </a:r>
            <a:r>
              <a:rPr lang="en-GB" sz="2309" dirty="0" err="1">
                <a:solidFill>
                  <a:srgbClr val="5B686E"/>
                </a:solidFill>
                <a:latin typeface="Co Text Light" panose="020B0303060202020204" pitchFamily="34" charset="0"/>
                <a:cs typeface="Co Text Light" panose="020B0303060202020204" pitchFamily="34" charset="0"/>
              </a:rPr>
              <a:t>tellus</a:t>
            </a:r>
            <a:r>
              <a:rPr lang="en-GB" sz="2309" dirty="0">
                <a:solidFill>
                  <a:srgbClr val="5B686E"/>
                </a:solidFill>
                <a:latin typeface="Co Text Light" panose="020B0303060202020204" pitchFamily="34" charset="0"/>
                <a:cs typeface="Co Text Light" panose="020B0303060202020204" pitchFamily="34" charset="0"/>
              </a:rPr>
              <a:t> vitae </a:t>
            </a:r>
            <a:r>
              <a:rPr lang="en-GB" sz="2309" dirty="0" err="1">
                <a:solidFill>
                  <a:srgbClr val="5B686E"/>
                </a:solidFill>
                <a:latin typeface="Co Text Light" panose="020B0303060202020204" pitchFamily="34" charset="0"/>
                <a:cs typeface="Co Text Light" panose="020B0303060202020204" pitchFamily="34" charset="0"/>
              </a:rPr>
              <a:t>varius</a:t>
            </a:r>
            <a:r>
              <a:rPr lang="en-GB" sz="2309" dirty="0">
                <a:solidFill>
                  <a:srgbClr val="5B686E"/>
                </a:solidFill>
                <a:latin typeface="Co Text Light" panose="020B0303060202020204" pitchFamily="34" charset="0"/>
                <a:cs typeface="Co Text Light" panose="020B0303060202020204" pitchFamily="34" charset="0"/>
              </a:rPr>
              <a:t> </a:t>
            </a:r>
            <a:r>
              <a:rPr lang="en-GB" sz="2309" dirty="0" err="1">
                <a:solidFill>
                  <a:srgbClr val="5B686E"/>
                </a:solidFill>
                <a:latin typeface="Co Text Light" panose="020B0303060202020204" pitchFamily="34" charset="0"/>
                <a:cs typeface="Co Text Light" panose="020B0303060202020204" pitchFamily="34" charset="0"/>
              </a:rPr>
              <a:t>posuere</a:t>
            </a:r>
            <a:r>
              <a:rPr lang="en-GB" sz="2309" dirty="0">
                <a:solidFill>
                  <a:srgbClr val="5B686E"/>
                </a:solidFill>
                <a:latin typeface="Co Text Light" panose="020B0303060202020204" pitchFamily="34" charset="0"/>
                <a:cs typeface="Co Text Light" panose="020B0303060202020204" pitchFamily="34" charset="0"/>
              </a:rPr>
              <a:t>, </a:t>
            </a:r>
            <a:r>
              <a:rPr lang="en-GB" sz="2309" dirty="0" err="1">
                <a:solidFill>
                  <a:srgbClr val="5B686E"/>
                </a:solidFill>
                <a:latin typeface="Co Text Light" panose="020B0303060202020204" pitchFamily="34" charset="0"/>
                <a:cs typeface="Co Text Light" panose="020B0303060202020204" pitchFamily="34" charset="0"/>
              </a:rPr>
              <a:t>augueeros</a:t>
            </a:r>
            <a:r>
              <a:rPr lang="en-GB" sz="2309" dirty="0">
                <a:solidFill>
                  <a:srgbClr val="5B686E"/>
                </a:solidFill>
                <a:latin typeface="Co Text Light" panose="020B0303060202020204" pitchFamily="34" charset="0"/>
                <a:cs typeface="Co Text Light" panose="020B0303060202020204" pitchFamily="34" charset="0"/>
              </a:rPr>
              <a:t> </a:t>
            </a:r>
            <a:r>
              <a:rPr lang="en-GB" sz="2309" dirty="0" err="1">
                <a:solidFill>
                  <a:srgbClr val="5B686E"/>
                </a:solidFill>
                <a:latin typeface="Co Text Light" panose="020B0303060202020204" pitchFamily="34" charset="0"/>
                <a:cs typeface="Co Text Light" panose="020B0303060202020204" pitchFamily="34" charset="0"/>
              </a:rPr>
              <a:t>consectetur</a:t>
            </a:r>
            <a:r>
              <a:rPr lang="en-GB" sz="2309" dirty="0">
                <a:solidFill>
                  <a:srgbClr val="5B686E"/>
                </a:solidFill>
                <a:latin typeface="Co Text Light" panose="020B0303060202020204" pitchFamily="34" charset="0"/>
                <a:cs typeface="Co Text Light" panose="020B0303060202020204" pitchFamily="34" charset="0"/>
              </a:rPr>
              <a:t> ante, </a:t>
            </a:r>
            <a:r>
              <a:rPr lang="en-GB" sz="2309" dirty="0" err="1">
                <a:solidFill>
                  <a:srgbClr val="5B686E"/>
                </a:solidFill>
                <a:latin typeface="Co Text Light" panose="020B0303060202020204" pitchFamily="34" charset="0"/>
                <a:cs typeface="Co Text Light" panose="020B0303060202020204" pitchFamily="34" charset="0"/>
              </a:rPr>
              <a:t>ut</a:t>
            </a:r>
            <a:r>
              <a:rPr lang="en-GB" sz="2309" dirty="0">
                <a:solidFill>
                  <a:srgbClr val="5B686E"/>
                </a:solidFill>
                <a:latin typeface="Co Text Light" panose="020B0303060202020204" pitchFamily="34" charset="0"/>
                <a:cs typeface="Co Text Light" panose="020B0303060202020204" pitchFamily="34" charset="0"/>
              </a:rPr>
              <a:t> </a:t>
            </a:r>
            <a:r>
              <a:rPr lang="en-GB" sz="2309" dirty="0" err="1">
                <a:solidFill>
                  <a:srgbClr val="5B686E"/>
                </a:solidFill>
                <a:latin typeface="Co Text Light" panose="020B0303060202020204" pitchFamily="34" charset="0"/>
                <a:cs typeface="Co Text Light" panose="020B0303060202020204" pitchFamily="34" charset="0"/>
              </a:rPr>
              <a:t>laoreet</a:t>
            </a:r>
            <a:r>
              <a:rPr lang="en-GB" sz="2309" dirty="0">
                <a:solidFill>
                  <a:srgbClr val="5B686E"/>
                </a:solidFill>
                <a:latin typeface="Co Text Light" panose="020B0303060202020204" pitchFamily="34" charset="0"/>
                <a:cs typeface="Co Text Light" panose="020B0303060202020204" pitchFamily="34" charset="0"/>
              </a:rPr>
              <a:t> </a:t>
            </a:r>
            <a:r>
              <a:rPr lang="en-GB" sz="2309" dirty="0" err="1">
                <a:solidFill>
                  <a:srgbClr val="5B686E"/>
                </a:solidFill>
                <a:latin typeface="Co Text Light" panose="020B0303060202020204" pitchFamily="34" charset="0"/>
                <a:cs typeface="Co Text Light" panose="020B0303060202020204" pitchFamily="34" charset="0"/>
              </a:rPr>
              <a:t>massa</a:t>
            </a:r>
            <a:r>
              <a:rPr lang="en-GB" sz="2309" dirty="0">
                <a:solidFill>
                  <a:srgbClr val="5B686E"/>
                </a:solidFill>
                <a:latin typeface="Co Text Light" panose="020B0303060202020204" pitchFamily="34" charset="0"/>
                <a:cs typeface="Co Text Light" panose="020B0303060202020204" pitchFamily="34" charset="0"/>
              </a:rPr>
              <a:t> </a:t>
            </a:r>
            <a:r>
              <a:rPr lang="en-GB" sz="2309" dirty="0" err="1">
                <a:solidFill>
                  <a:srgbClr val="5B686E"/>
                </a:solidFill>
                <a:latin typeface="Co Text Light" panose="020B0303060202020204" pitchFamily="34" charset="0"/>
                <a:cs typeface="Co Text Light" panose="020B0303060202020204" pitchFamily="34" charset="0"/>
              </a:rPr>
              <a:t>tortorporta</a:t>
            </a:r>
            <a:r>
              <a:rPr lang="en-GB" sz="2309" dirty="0">
                <a:solidFill>
                  <a:srgbClr val="5B686E"/>
                </a:solidFill>
                <a:latin typeface="Co Text Light" panose="020B0303060202020204" pitchFamily="34" charset="0"/>
                <a:cs typeface="Co Text Light" panose="020B0303060202020204" pitchFamily="34" charset="0"/>
              </a:rPr>
              <a:t> libero. In </a:t>
            </a:r>
            <a:r>
              <a:rPr lang="en-GB" sz="2309" dirty="0" err="1">
                <a:solidFill>
                  <a:srgbClr val="5B686E"/>
                </a:solidFill>
                <a:latin typeface="Co Text Light" panose="020B0303060202020204" pitchFamily="34" charset="0"/>
                <a:cs typeface="Co Text Light" panose="020B0303060202020204" pitchFamily="34" charset="0"/>
              </a:rPr>
              <a:t>nec</a:t>
            </a:r>
            <a:r>
              <a:rPr lang="en-GB" sz="2309" dirty="0">
                <a:solidFill>
                  <a:srgbClr val="5B686E"/>
                </a:solidFill>
                <a:latin typeface="Co Text Light" panose="020B0303060202020204" pitchFamily="34" charset="0"/>
                <a:cs typeface="Co Text Light" panose="020B0303060202020204" pitchFamily="34" charset="0"/>
              </a:rPr>
              <a:t> </a:t>
            </a:r>
            <a:r>
              <a:rPr lang="en-GB" sz="2309" dirty="0" err="1">
                <a:solidFill>
                  <a:srgbClr val="5B686E"/>
                </a:solidFill>
                <a:latin typeface="Co Text Light" panose="020B0303060202020204" pitchFamily="34" charset="0"/>
                <a:cs typeface="Co Text Light" panose="020B0303060202020204" pitchFamily="34" charset="0"/>
              </a:rPr>
              <a:t>ultrices</a:t>
            </a:r>
            <a:r>
              <a:rPr lang="en-GB" sz="2309" dirty="0">
                <a:solidFill>
                  <a:srgbClr val="5B686E"/>
                </a:solidFill>
                <a:latin typeface="Co Text Light" panose="020B0303060202020204" pitchFamily="34" charset="0"/>
                <a:cs typeface="Co Text Light" panose="020B0303060202020204" pitchFamily="34" charset="0"/>
              </a:rPr>
              <a:t> </a:t>
            </a:r>
            <a:r>
              <a:rPr lang="en-GB" sz="2309" dirty="0" err="1">
                <a:solidFill>
                  <a:srgbClr val="5B686E"/>
                </a:solidFill>
                <a:latin typeface="Co Text Light" panose="020B0303060202020204" pitchFamily="34" charset="0"/>
                <a:cs typeface="Co Text Light" panose="020B0303060202020204" pitchFamily="34" charset="0"/>
              </a:rPr>
              <a:t>odio</a:t>
            </a:r>
            <a:r>
              <a:rPr lang="en-GB" sz="2309" dirty="0">
                <a:solidFill>
                  <a:srgbClr val="5B686E"/>
                </a:solidFill>
                <a:latin typeface="Co Text Light" panose="020B0303060202020204" pitchFamily="34" charset="0"/>
                <a:cs typeface="Co Text Light" panose="020B0303060202020204" pitchFamily="34" charset="0"/>
              </a:rPr>
              <a:t>.</a:t>
            </a:r>
          </a:p>
        </p:txBody>
      </p:sp>
      <p:pic>
        <p:nvPicPr>
          <p:cNvPr id="23" name="Picture 22" descr="Icon&#10;&#10;Description automatically generated">
            <a:extLst>
              <a:ext uri="{FF2B5EF4-FFF2-40B4-BE49-F238E27FC236}">
                <a16:creationId xmlns:a16="http://schemas.microsoft.com/office/drawing/2014/main" id="{4B5FBCEE-0618-4393-9F5A-34B659E4BFC8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753788" y="474631"/>
            <a:ext cx="3030980" cy="3031193"/>
          </a:xfrm>
          <a:prstGeom prst="rect">
            <a:avLst/>
          </a:prstGeom>
        </p:spPr>
      </p:pic>
      <p:sp>
        <p:nvSpPr>
          <p:cNvPr id="22" name="Text Placeholder 21">
            <a:extLst>
              <a:ext uri="{FF2B5EF4-FFF2-40B4-BE49-F238E27FC236}">
                <a16:creationId xmlns:a16="http://schemas.microsoft.com/office/drawing/2014/main" id="{512ECFC6-B80B-4143-99C0-FC132AF473BF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0497007" y="4024512"/>
            <a:ext cx="8603753" cy="6456041"/>
          </a:xfrm>
        </p:spPr>
        <p:txBody>
          <a:bodyPr/>
          <a:lstStyle>
            <a:lvl1pPr marL="0" indent="0">
              <a:spcAft>
                <a:spcPts val="989"/>
              </a:spcAft>
              <a:buNone/>
              <a:defRPr>
                <a:solidFill>
                  <a:srgbClr val="5B686E"/>
                </a:solidFill>
              </a:defRPr>
            </a:lvl1pPr>
          </a:lstStyle>
          <a:p>
            <a:pPr lvl="0"/>
            <a:r>
              <a:rPr lang="en-GB" dirty="0"/>
              <a:t>Lorem ipsum </a:t>
            </a:r>
            <a:r>
              <a:rPr lang="en-GB" dirty="0" err="1"/>
              <a:t>dolor</a:t>
            </a:r>
            <a:r>
              <a:rPr lang="en-GB" dirty="0"/>
              <a:t> sit </a:t>
            </a:r>
            <a:r>
              <a:rPr lang="en-GB" dirty="0" err="1"/>
              <a:t>amet</a:t>
            </a:r>
            <a:r>
              <a:rPr lang="en-GB" dirty="0"/>
              <a:t>, </a:t>
            </a:r>
            <a:r>
              <a:rPr lang="en-GB" dirty="0" err="1"/>
              <a:t>consectet</a:t>
            </a:r>
            <a:r>
              <a:rPr lang="en-GB" dirty="0"/>
              <a:t> </a:t>
            </a:r>
            <a:r>
              <a:rPr lang="en-GB" dirty="0" err="1"/>
              <a:t>uradipiscing</a:t>
            </a:r>
            <a:r>
              <a:rPr lang="en-GB" dirty="0"/>
              <a:t> </a:t>
            </a:r>
            <a:r>
              <a:rPr lang="en-GB" dirty="0" err="1"/>
              <a:t>elit</a:t>
            </a:r>
            <a:r>
              <a:rPr lang="en-GB" dirty="0"/>
              <a:t>. </a:t>
            </a:r>
            <a:r>
              <a:rPr lang="en-GB" dirty="0" err="1"/>
              <a:t>Vivamus</a:t>
            </a:r>
            <a:r>
              <a:rPr lang="en-GB" dirty="0"/>
              <a:t> </a:t>
            </a:r>
            <a:r>
              <a:rPr lang="en-GB" dirty="0" err="1"/>
              <a:t>ullamcorper</a:t>
            </a:r>
            <a:r>
              <a:rPr lang="en-GB" dirty="0"/>
              <a:t> </a:t>
            </a:r>
            <a:r>
              <a:rPr lang="en-GB" dirty="0" err="1"/>
              <a:t>rhoncuseros</a:t>
            </a:r>
            <a:r>
              <a:rPr lang="en-GB" dirty="0"/>
              <a:t>, ac </a:t>
            </a:r>
            <a:r>
              <a:rPr lang="en-GB" dirty="0" err="1"/>
              <a:t>ultricies</a:t>
            </a:r>
            <a:r>
              <a:rPr lang="en-GB" dirty="0"/>
              <a:t> </a:t>
            </a:r>
            <a:r>
              <a:rPr lang="en-GB" dirty="0" err="1"/>
              <a:t>felis</a:t>
            </a:r>
            <a:r>
              <a:rPr lang="en-GB" dirty="0"/>
              <a:t> </a:t>
            </a:r>
            <a:r>
              <a:rPr lang="en-GB" dirty="0" err="1"/>
              <a:t>imperdiet</a:t>
            </a:r>
            <a:r>
              <a:rPr lang="en-GB" dirty="0"/>
              <a:t> </a:t>
            </a:r>
            <a:r>
              <a:rPr lang="en-GB" dirty="0" err="1"/>
              <a:t>eu</a:t>
            </a:r>
            <a:r>
              <a:rPr lang="en-GB" dirty="0"/>
              <a:t>. </a:t>
            </a:r>
            <a:r>
              <a:rPr lang="en-GB" dirty="0" err="1"/>
              <a:t>Morbimolestie</a:t>
            </a:r>
            <a:r>
              <a:rPr lang="en-GB" dirty="0"/>
              <a:t> </a:t>
            </a:r>
            <a:r>
              <a:rPr lang="en-GB" dirty="0" err="1"/>
              <a:t>sapien</a:t>
            </a:r>
            <a:r>
              <a:rPr lang="en-GB" dirty="0"/>
              <a:t> </a:t>
            </a:r>
            <a:r>
              <a:rPr lang="en-GB" dirty="0" err="1"/>
              <a:t>sed</a:t>
            </a:r>
            <a:r>
              <a:rPr lang="en-GB" dirty="0"/>
              <a:t> </a:t>
            </a:r>
            <a:r>
              <a:rPr lang="en-GB" dirty="0" err="1"/>
              <a:t>pretium</a:t>
            </a:r>
            <a:r>
              <a:rPr lang="en-GB" dirty="0"/>
              <a:t> vestibulum. </a:t>
            </a:r>
            <a:r>
              <a:rPr lang="en-GB" dirty="0" err="1"/>
              <a:t>Aeneanmolestie</a:t>
            </a:r>
            <a:r>
              <a:rPr lang="en-GB" dirty="0"/>
              <a:t> </a:t>
            </a:r>
            <a:r>
              <a:rPr lang="en-GB" dirty="0" err="1"/>
              <a:t>luctus</a:t>
            </a:r>
            <a:r>
              <a:rPr lang="en-GB" dirty="0"/>
              <a:t> ligula </a:t>
            </a:r>
            <a:r>
              <a:rPr lang="en-GB" dirty="0" err="1"/>
              <a:t>vel</a:t>
            </a:r>
            <a:r>
              <a:rPr lang="en-GB" dirty="0"/>
              <a:t> </a:t>
            </a:r>
            <a:r>
              <a:rPr lang="en-GB" dirty="0" err="1"/>
              <a:t>suscipit</a:t>
            </a:r>
            <a:r>
              <a:rPr lang="en-GB" dirty="0"/>
              <a:t>. </a:t>
            </a:r>
          </a:p>
          <a:p>
            <a:pPr lvl="0"/>
            <a:r>
              <a:rPr lang="en-GB" dirty="0" err="1"/>
              <a:t>Nulla</a:t>
            </a:r>
            <a:r>
              <a:rPr lang="en-GB" dirty="0"/>
              <a:t> </a:t>
            </a:r>
            <a:r>
              <a:rPr lang="en-GB" dirty="0" err="1"/>
              <a:t>facilisi.Aliquam</a:t>
            </a:r>
            <a:r>
              <a:rPr lang="en-GB" dirty="0"/>
              <a:t> </a:t>
            </a:r>
            <a:r>
              <a:rPr lang="en-GB" dirty="0" err="1"/>
              <a:t>erat</a:t>
            </a:r>
            <a:r>
              <a:rPr lang="en-GB" dirty="0"/>
              <a:t> </a:t>
            </a:r>
            <a:r>
              <a:rPr lang="en-GB" dirty="0" err="1"/>
              <a:t>volutpat</a:t>
            </a:r>
            <a:r>
              <a:rPr lang="en-GB" dirty="0"/>
              <a:t>. Duis </a:t>
            </a:r>
            <a:r>
              <a:rPr lang="en-GB" dirty="0" err="1"/>
              <a:t>ultricies</a:t>
            </a:r>
            <a:r>
              <a:rPr lang="en-GB" dirty="0"/>
              <a:t> </a:t>
            </a:r>
            <a:r>
              <a:rPr lang="en-GB" dirty="0" err="1"/>
              <a:t>erat</a:t>
            </a:r>
            <a:r>
              <a:rPr lang="en-GB" dirty="0"/>
              <a:t> </a:t>
            </a:r>
            <a:r>
              <a:rPr lang="en-GB" dirty="0" err="1"/>
              <a:t>atefficitur</a:t>
            </a:r>
            <a:r>
              <a:rPr lang="en-GB" dirty="0"/>
              <a:t> </a:t>
            </a:r>
            <a:r>
              <a:rPr lang="en-GB" dirty="0" err="1"/>
              <a:t>tempor</a:t>
            </a:r>
            <a:r>
              <a:rPr lang="en-GB" dirty="0"/>
              <a:t>. Duis </a:t>
            </a:r>
            <a:r>
              <a:rPr lang="en-GB" dirty="0" err="1"/>
              <a:t>laoreet</a:t>
            </a:r>
            <a:r>
              <a:rPr lang="en-GB" dirty="0"/>
              <a:t> vitae </a:t>
            </a:r>
            <a:r>
              <a:rPr lang="en-GB" dirty="0" err="1"/>
              <a:t>leo</a:t>
            </a:r>
            <a:r>
              <a:rPr lang="en-GB" dirty="0"/>
              <a:t> </a:t>
            </a:r>
            <a:r>
              <a:rPr lang="en-GB" dirty="0" err="1"/>
              <a:t>utcondimentum</a:t>
            </a:r>
            <a:r>
              <a:rPr lang="en-GB" dirty="0"/>
              <a:t>. </a:t>
            </a:r>
            <a:r>
              <a:rPr lang="en-GB" dirty="0" err="1"/>
              <a:t>Suspendisse</a:t>
            </a:r>
            <a:r>
              <a:rPr lang="en-GB" dirty="0"/>
              <a:t> </a:t>
            </a:r>
            <a:r>
              <a:rPr lang="en-GB" dirty="0" err="1"/>
              <a:t>eget</a:t>
            </a:r>
            <a:r>
              <a:rPr lang="en-GB" dirty="0"/>
              <a:t> </a:t>
            </a:r>
            <a:r>
              <a:rPr lang="en-GB" dirty="0" err="1"/>
              <a:t>molestie</a:t>
            </a:r>
            <a:r>
              <a:rPr lang="en-GB" dirty="0"/>
              <a:t> </a:t>
            </a:r>
            <a:r>
              <a:rPr lang="en-GB" dirty="0" err="1"/>
              <a:t>tortor</a:t>
            </a:r>
            <a:r>
              <a:rPr lang="en-GB" dirty="0"/>
              <a:t>.</a:t>
            </a:r>
          </a:p>
          <a:p>
            <a:pPr lvl="0"/>
            <a:r>
              <a:rPr lang="en-GB" dirty="0"/>
              <a:t>Duis cursus, </a:t>
            </a:r>
            <a:r>
              <a:rPr lang="en-GB" dirty="0" err="1"/>
              <a:t>tellus</a:t>
            </a:r>
            <a:r>
              <a:rPr lang="en-GB" dirty="0"/>
              <a:t> vitae </a:t>
            </a:r>
            <a:r>
              <a:rPr lang="en-GB" dirty="0" err="1"/>
              <a:t>varius</a:t>
            </a:r>
            <a:r>
              <a:rPr lang="en-GB" dirty="0"/>
              <a:t> </a:t>
            </a:r>
            <a:r>
              <a:rPr lang="en-GB" dirty="0" err="1"/>
              <a:t>posuere</a:t>
            </a:r>
            <a:r>
              <a:rPr lang="en-GB" dirty="0"/>
              <a:t>, </a:t>
            </a:r>
            <a:r>
              <a:rPr lang="en-GB" dirty="0" err="1"/>
              <a:t>augueeros</a:t>
            </a:r>
            <a:r>
              <a:rPr lang="en-GB" dirty="0"/>
              <a:t> </a:t>
            </a:r>
            <a:r>
              <a:rPr lang="en-GB" dirty="0" err="1"/>
              <a:t>consectetur</a:t>
            </a:r>
            <a:r>
              <a:rPr lang="en-GB" dirty="0"/>
              <a:t> ante, </a:t>
            </a:r>
            <a:r>
              <a:rPr lang="en-GB" dirty="0" err="1"/>
              <a:t>ut</a:t>
            </a:r>
            <a:r>
              <a:rPr lang="en-GB" dirty="0"/>
              <a:t> </a:t>
            </a:r>
            <a:r>
              <a:rPr lang="en-GB" dirty="0" err="1"/>
              <a:t>laoreet</a:t>
            </a:r>
            <a:r>
              <a:rPr lang="en-GB" dirty="0"/>
              <a:t> </a:t>
            </a:r>
            <a:r>
              <a:rPr lang="en-GB" dirty="0" err="1"/>
              <a:t>massa</a:t>
            </a:r>
            <a:r>
              <a:rPr lang="en-GB" dirty="0"/>
              <a:t> </a:t>
            </a:r>
            <a:r>
              <a:rPr lang="en-GB" dirty="0" err="1"/>
              <a:t>tortorporta</a:t>
            </a:r>
            <a:r>
              <a:rPr lang="en-GB" dirty="0"/>
              <a:t> libero. In </a:t>
            </a:r>
            <a:r>
              <a:rPr lang="en-GB" dirty="0" err="1"/>
              <a:t>nec</a:t>
            </a:r>
            <a:r>
              <a:rPr lang="en-GB" dirty="0"/>
              <a:t> </a:t>
            </a:r>
            <a:r>
              <a:rPr lang="en-GB" dirty="0" err="1"/>
              <a:t>ultrices</a:t>
            </a:r>
            <a:r>
              <a:rPr lang="en-GB" dirty="0"/>
              <a:t> </a:t>
            </a:r>
            <a:r>
              <a:rPr lang="en-GB" dirty="0" err="1"/>
              <a:t>odio</a:t>
            </a:r>
            <a:r>
              <a:rPr lang="en-GB" dirty="0"/>
              <a:t>. </a:t>
            </a:r>
            <a:r>
              <a:rPr lang="en-GB" dirty="0" err="1"/>
              <a:t>Nulla</a:t>
            </a:r>
            <a:r>
              <a:rPr lang="en-GB" dirty="0"/>
              <a:t> </a:t>
            </a:r>
            <a:r>
              <a:rPr lang="en-GB" dirty="0" err="1"/>
              <a:t>metusnunc</a:t>
            </a:r>
            <a:r>
              <a:rPr lang="en-GB" dirty="0"/>
              <a:t>, cursus </a:t>
            </a:r>
            <a:r>
              <a:rPr lang="en-GB" dirty="0" err="1"/>
              <a:t>ut</a:t>
            </a:r>
            <a:r>
              <a:rPr lang="en-GB" dirty="0"/>
              <a:t> </a:t>
            </a:r>
            <a:r>
              <a:rPr lang="en-GB" dirty="0" err="1"/>
              <a:t>accumsan</a:t>
            </a:r>
            <a:r>
              <a:rPr lang="en-GB" dirty="0"/>
              <a:t> vitae, </a:t>
            </a:r>
            <a:r>
              <a:rPr lang="en-GB" dirty="0" err="1"/>
              <a:t>iaculis</a:t>
            </a:r>
            <a:r>
              <a:rPr lang="en-GB" dirty="0"/>
              <a:t> </a:t>
            </a:r>
            <a:r>
              <a:rPr lang="en-GB" dirty="0" err="1"/>
              <a:t>nec</a:t>
            </a:r>
            <a:r>
              <a:rPr lang="en-GB" dirty="0"/>
              <a:t> </a:t>
            </a:r>
            <a:r>
              <a:rPr lang="en-GB" dirty="0" err="1"/>
              <a:t>nulla.Etiam</a:t>
            </a:r>
            <a:r>
              <a:rPr lang="en-GB" dirty="0"/>
              <a:t> vitae </a:t>
            </a:r>
            <a:r>
              <a:rPr lang="en-GB" dirty="0" err="1"/>
              <a:t>porttitor</a:t>
            </a:r>
            <a:r>
              <a:rPr lang="en-GB" dirty="0"/>
              <a:t> libero.</a:t>
            </a:r>
          </a:p>
          <a:p>
            <a:pPr lvl="0"/>
            <a:r>
              <a:rPr lang="en-GB" dirty="0" err="1"/>
              <a:t>Nulla</a:t>
            </a:r>
            <a:r>
              <a:rPr lang="en-GB" dirty="0"/>
              <a:t> </a:t>
            </a:r>
            <a:r>
              <a:rPr lang="en-GB" dirty="0" err="1"/>
              <a:t>facilisi.Aliquam</a:t>
            </a:r>
            <a:r>
              <a:rPr lang="en-GB" dirty="0"/>
              <a:t> </a:t>
            </a:r>
            <a:r>
              <a:rPr lang="en-GB" dirty="0" err="1"/>
              <a:t>erat</a:t>
            </a:r>
            <a:r>
              <a:rPr lang="en-GB" dirty="0"/>
              <a:t> </a:t>
            </a:r>
            <a:r>
              <a:rPr lang="en-GB" dirty="0" err="1"/>
              <a:t>volutpat</a:t>
            </a:r>
            <a:r>
              <a:rPr lang="en-GB" dirty="0"/>
              <a:t>. Duis </a:t>
            </a:r>
            <a:r>
              <a:rPr lang="en-GB" dirty="0" err="1"/>
              <a:t>ultricies</a:t>
            </a:r>
            <a:r>
              <a:rPr lang="en-GB" dirty="0"/>
              <a:t> </a:t>
            </a:r>
            <a:r>
              <a:rPr lang="en-GB" dirty="0" err="1"/>
              <a:t>erat</a:t>
            </a:r>
            <a:r>
              <a:rPr lang="en-GB" dirty="0"/>
              <a:t> </a:t>
            </a:r>
            <a:r>
              <a:rPr lang="en-GB" dirty="0" err="1"/>
              <a:t>atefficitur</a:t>
            </a:r>
            <a:r>
              <a:rPr lang="en-GB" dirty="0"/>
              <a:t> </a:t>
            </a:r>
            <a:r>
              <a:rPr lang="en-GB" dirty="0" err="1"/>
              <a:t>tempor</a:t>
            </a:r>
            <a:r>
              <a:rPr lang="en-GB" dirty="0"/>
              <a:t>. Duis </a:t>
            </a:r>
            <a:r>
              <a:rPr lang="en-GB" dirty="0" err="1"/>
              <a:t>laoreet</a:t>
            </a:r>
            <a:r>
              <a:rPr lang="en-GB" dirty="0"/>
              <a:t> vitae </a:t>
            </a:r>
            <a:r>
              <a:rPr lang="en-GB" dirty="0" err="1"/>
              <a:t>leo</a:t>
            </a:r>
            <a:r>
              <a:rPr lang="en-GB" dirty="0"/>
              <a:t> </a:t>
            </a:r>
            <a:r>
              <a:rPr lang="en-GB" dirty="0" err="1"/>
              <a:t>utcondimentum</a:t>
            </a:r>
            <a:r>
              <a:rPr lang="en-GB" dirty="0"/>
              <a:t>. </a:t>
            </a:r>
            <a:r>
              <a:rPr lang="en-GB" dirty="0" err="1"/>
              <a:t>Suspendisse</a:t>
            </a:r>
            <a:r>
              <a:rPr lang="en-GB" dirty="0"/>
              <a:t> </a:t>
            </a:r>
            <a:r>
              <a:rPr lang="en-GB" dirty="0" err="1"/>
              <a:t>eget</a:t>
            </a:r>
            <a:r>
              <a:rPr lang="en-GB" dirty="0"/>
              <a:t> </a:t>
            </a:r>
            <a:r>
              <a:rPr lang="en-GB" dirty="0" err="1"/>
              <a:t>molestie</a:t>
            </a:r>
            <a:r>
              <a:rPr lang="en-GB" dirty="0"/>
              <a:t> </a:t>
            </a:r>
            <a:r>
              <a:rPr lang="en-GB" dirty="0" err="1"/>
              <a:t>tortor</a:t>
            </a:r>
            <a:r>
              <a:rPr lang="en-GB" dirty="0"/>
              <a:t>.</a:t>
            </a:r>
          </a:p>
        </p:txBody>
      </p:sp>
      <p:sp>
        <p:nvSpPr>
          <p:cNvPr id="20" name="Text Placeholder 2">
            <a:extLst>
              <a:ext uri="{FF2B5EF4-FFF2-40B4-BE49-F238E27FC236}">
                <a16:creationId xmlns:a16="http://schemas.microsoft.com/office/drawing/2014/main" id="{31DCE206-388E-440B-AE47-074E4A659EC4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024283" y="3330920"/>
            <a:ext cx="8335237" cy="565468"/>
          </a:xfrm>
        </p:spPr>
        <p:txBody>
          <a:bodyPr>
            <a:normAutofit/>
          </a:bodyPr>
          <a:lstStyle>
            <a:lvl1pPr marL="0" indent="0">
              <a:buNone/>
              <a:defRPr sz="2638">
                <a:latin typeface="Co Text" panose="020B0503060202020204" pitchFamily="34" charset="0"/>
              </a:defRPr>
            </a:lvl1pPr>
            <a:lvl2pPr>
              <a:defRPr>
                <a:latin typeface="Co Text" panose="020B0503060202020204" pitchFamily="34" charset="0"/>
              </a:defRPr>
            </a:lvl2pPr>
            <a:lvl3pPr>
              <a:defRPr>
                <a:latin typeface="Co Text" panose="020B0503060202020204" pitchFamily="34" charset="0"/>
              </a:defRPr>
            </a:lvl3pPr>
            <a:lvl4pPr>
              <a:defRPr>
                <a:latin typeface="Co Text" panose="020B0503060202020204" pitchFamily="34" charset="0"/>
              </a:defRPr>
            </a:lvl4pPr>
            <a:lvl5pPr>
              <a:defRPr>
                <a:latin typeface="Co Text" panose="020B0503060202020204" pitchFamily="34" charset="0"/>
              </a:defRPr>
            </a:lvl5pPr>
          </a:lstStyle>
          <a:p>
            <a:pPr lvl="0"/>
            <a:r>
              <a:rPr lang="en-US" dirty="0"/>
              <a:t>Subtitle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D21B77BE-CDC6-4633-ADB3-86A4F4A3EC4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031436" y="1154104"/>
            <a:ext cx="10390001" cy="1614929"/>
          </a:xfrm>
          <a:noFill/>
        </p:spPr>
        <p:txBody>
          <a:bodyPr wrap="square" rtlCol="0">
            <a:spAutoFit/>
          </a:bodyPr>
          <a:lstStyle>
            <a:lvl1pPr>
              <a:lnSpc>
                <a:spcPct val="100000"/>
              </a:lnSpc>
              <a:defRPr lang="en-GB" sz="4947" dirty="0">
                <a:solidFill>
                  <a:srgbClr val="5B686E"/>
                </a:solidFill>
                <a:latin typeface="Co Text Light" panose="020B0303060202020204" pitchFamily="34" charset="0"/>
                <a:ea typeface="+mn-ea"/>
                <a:cs typeface="Co Text Light" panose="020B0303060202020204" pitchFamily="34" charset="0"/>
              </a:defRPr>
            </a:lvl1pPr>
          </a:lstStyle>
          <a:p>
            <a:r>
              <a:rPr lang="en-US" sz="4947" dirty="0">
                <a:solidFill>
                  <a:srgbClr val="5B686E"/>
                </a:solidFill>
                <a:latin typeface="Co Text Light" panose="020B0303060202020204" pitchFamily="34" charset="0"/>
                <a:cs typeface="Co Text Light" panose="020B0303060202020204" pitchFamily="34" charset="0"/>
              </a:rPr>
              <a:t>Heavy copy slide with bullet points on the left</a:t>
            </a:r>
          </a:p>
        </p:txBody>
      </p:sp>
    </p:spTree>
    <p:extLst>
      <p:ext uri="{BB962C8B-B14F-4D97-AF65-F5344CB8AC3E}">
        <p14:creationId xmlns:p14="http://schemas.microsoft.com/office/powerpoint/2010/main" val="1741165661"/>
      </p:ext>
    </p:extLst>
  </p:cSld>
  <p:clrMapOvr>
    <a:masterClrMapping/>
  </p:clrMapOvr>
  <p:hf hdr="0" ftr="0" dt="0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ext with highlighted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ext Placeholder 21">
            <a:extLst>
              <a:ext uri="{FF2B5EF4-FFF2-40B4-BE49-F238E27FC236}">
                <a16:creationId xmlns:a16="http://schemas.microsoft.com/office/drawing/2014/main" id="{512ECFC6-B80B-4143-99C0-FC132AF473BF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338291" y="4667815"/>
            <a:ext cx="8592148" cy="5652056"/>
          </a:xfrm>
        </p:spPr>
        <p:txBody>
          <a:bodyPr/>
          <a:lstStyle>
            <a:lvl1pPr marL="0" indent="0">
              <a:spcAft>
                <a:spcPts val="989"/>
              </a:spcAft>
              <a:buNone/>
              <a:defRPr/>
            </a:lvl1pPr>
          </a:lstStyle>
          <a:p>
            <a:pPr lvl="0"/>
            <a:r>
              <a:rPr lang="en-GB" dirty="0"/>
              <a:t>Lorem ipsum </a:t>
            </a:r>
            <a:r>
              <a:rPr lang="en-GB" dirty="0" err="1"/>
              <a:t>dolor</a:t>
            </a:r>
            <a:r>
              <a:rPr lang="en-GB" dirty="0"/>
              <a:t> sit </a:t>
            </a:r>
            <a:r>
              <a:rPr lang="en-GB" dirty="0" err="1"/>
              <a:t>amet</a:t>
            </a:r>
            <a:r>
              <a:rPr lang="en-GB" dirty="0"/>
              <a:t>, </a:t>
            </a:r>
            <a:r>
              <a:rPr lang="en-GB" dirty="0" err="1"/>
              <a:t>consectet</a:t>
            </a:r>
            <a:r>
              <a:rPr lang="en-GB" dirty="0"/>
              <a:t> </a:t>
            </a:r>
            <a:r>
              <a:rPr lang="en-GB" dirty="0" err="1"/>
              <a:t>uradipiscing</a:t>
            </a:r>
            <a:r>
              <a:rPr lang="en-GB" dirty="0"/>
              <a:t> </a:t>
            </a:r>
            <a:r>
              <a:rPr lang="en-GB" dirty="0" err="1"/>
              <a:t>elit</a:t>
            </a:r>
            <a:r>
              <a:rPr lang="en-GB" dirty="0"/>
              <a:t>. </a:t>
            </a:r>
            <a:r>
              <a:rPr lang="en-GB" dirty="0" err="1"/>
              <a:t>Vivamus</a:t>
            </a:r>
            <a:r>
              <a:rPr lang="en-GB" dirty="0"/>
              <a:t> </a:t>
            </a:r>
            <a:r>
              <a:rPr lang="en-GB" dirty="0" err="1"/>
              <a:t>ullamcorper</a:t>
            </a:r>
            <a:r>
              <a:rPr lang="en-GB" dirty="0"/>
              <a:t> </a:t>
            </a:r>
            <a:r>
              <a:rPr lang="en-GB" dirty="0" err="1"/>
              <a:t>rhoncuseros</a:t>
            </a:r>
            <a:r>
              <a:rPr lang="en-GB" dirty="0"/>
              <a:t>, ac </a:t>
            </a:r>
            <a:r>
              <a:rPr lang="en-GB" dirty="0" err="1"/>
              <a:t>ultricies</a:t>
            </a:r>
            <a:r>
              <a:rPr lang="en-GB" dirty="0"/>
              <a:t> </a:t>
            </a:r>
            <a:r>
              <a:rPr lang="en-GB" dirty="0" err="1"/>
              <a:t>felis</a:t>
            </a:r>
            <a:r>
              <a:rPr lang="en-GB" dirty="0"/>
              <a:t> </a:t>
            </a:r>
            <a:r>
              <a:rPr lang="en-GB" dirty="0" err="1"/>
              <a:t>imperdiet</a:t>
            </a:r>
            <a:r>
              <a:rPr lang="en-GB" dirty="0"/>
              <a:t> </a:t>
            </a:r>
            <a:r>
              <a:rPr lang="en-GB" dirty="0" err="1"/>
              <a:t>eu</a:t>
            </a:r>
            <a:r>
              <a:rPr lang="en-GB" dirty="0"/>
              <a:t>. </a:t>
            </a:r>
            <a:r>
              <a:rPr lang="en-GB" dirty="0" err="1"/>
              <a:t>Morbimolestie</a:t>
            </a:r>
            <a:r>
              <a:rPr lang="en-GB" dirty="0"/>
              <a:t> </a:t>
            </a:r>
            <a:r>
              <a:rPr lang="en-GB" dirty="0" err="1"/>
              <a:t>sapien</a:t>
            </a:r>
            <a:r>
              <a:rPr lang="en-GB" dirty="0"/>
              <a:t> </a:t>
            </a:r>
            <a:r>
              <a:rPr lang="en-GB" dirty="0" err="1"/>
              <a:t>sed</a:t>
            </a:r>
            <a:r>
              <a:rPr lang="en-GB" dirty="0"/>
              <a:t> </a:t>
            </a:r>
            <a:r>
              <a:rPr lang="en-GB" dirty="0" err="1"/>
              <a:t>pretium</a:t>
            </a:r>
            <a:r>
              <a:rPr lang="en-GB" dirty="0"/>
              <a:t> vestibulum. </a:t>
            </a:r>
            <a:r>
              <a:rPr lang="en-GB" dirty="0" err="1"/>
              <a:t>Aeneanmolestie</a:t>
            </a:r>
            <a:r>
              <a:rPr lang="en-GB" dirty="0"/>
              <a:t> </a:t>
            </a:r>
            <a:r>
              <a:rPr lang="en-GB" dirty="0" err="1"/>
              <a:t>luctus</a:t>
            </a:r>
            <a:r>
              <a:rPr lang="en-GB" dirty="0"/>
              <a:t> ligula </a:t>
            </a:r>
            <a:r>
              <a:rPr lang="en-GB" dirty="0" err="1"/>
              <a:t>vel</a:t>
            </a:r>
            <a:r>
              <a:rPr lang="en-GB" dirty="0"/>
              <a:t> </a:t>
            </a:r>
            <a:r>
              <a:rPr lang="en-GB" dirty="0" err="1"/>
              <a:t>suscipit</a:t>
            </a:r>
            <a:r>
              <a:rPr lang="en-GB" dirty="0"/>
              <a:t>. </a:t>
            </a:r>
          </a:p>
          <a:p>
            <a:pPr lvl="0"/>
            <a:r>
              <a:rPr lang="en-GB" dirty="0" err="1"/>
              <a:t>Nulla</a:t>
            </a:r>
            <a:r>
              <a:rPr lang="en-GB" dirty="0"/>
              <a:t> </a:t>
            </a:r>
            <a:r>
              <a:rPr lang="en-GB" dirty="0" err="1"/>
              <a:t>facilisi.Aliquam</a:t>
            </a:r>
            <a:r>
              <a:rPr lang="en-GB" dirty="0"/>
              <a:t> </a:t>
            </a:r>
            <a:r>
              <a:rPr lang="en-GB" dirty="0" err="1"/>
              <a:t>erat</a:t>
            </a:r>
            <a:r>
              <a:rPr lang="en-GB" dirty="0"/>
              <a:t> </a:t>
            </a:r>
            <a:r>
              <a:rPr lang="en-GB" dirty="0" err="1"/>
              <a:t>volutpat</a:t>
            </a:r>
            <a:r>
              <a:rPr lang="en-GB" dirty="0"/>
              <a:t>. Duis </a:t>
            </a:r>
            <a:r>
              <a:rPr lang="en-GB" dirty="0" err="1"/>
              <a:t>ultricies</a:t>
            </a:r>
            <a:r>
              <a:rPr lang="en-GB" dirty="0"/>
              <a:t> </a:t>
            </a:r>
            <a:r>
              <a:rPr lang="en-GB" dirty="0" err="1"/>
              <a:t>erat</a:t>
            </a:r>
            <a:r>
              <a:rPr lang="en-GB" dirty="0"/>
              <a:t> </a:t>
            </a:r>
            <a:r>
              <a:rPr lang="en-GB" dirty="0" err="1"/>
              <a:t>atefficitur</a:t>
            </a:r>
            <a:r>
              <a:rPr lang="en-GB" dirty="0"/>
              <a:t> </a:t>
            </a:r>
            <a:r>
              <a:rPr lang="en-GB" dirty="0" err="1"/>
              <a:t>tempor</a:t>
            </a:r>
            <a:r>
              <a:rPr lang="en-GB" dirty="0"/>
              <a:t>. Duis </a:t>
            </a:r>
            <a:r>
              <a:rPr lang="en-GB" dirty="0" err="1"/>
              <a:t>laoreet</a:t>
            </a:r>
            <a:r>
              <a:rPr lang="en-GB" dirty="0"/>
              <a:t> vitae </a:t>
            </a:r>
            <a:r>
              <a:rPr lang="en-GB" dirty="0" err="1"/>
              <a:t>leo</a:t>
            </a:r>
            <a:r>
              <a:rPr lang="en-GB" dirty="0"/>
              <a:t> </a:t>
            </a:r>
            <a:r>
              <a:rPr lang="en-GB" dirty="0" err="1"/>
              <a:t>utcondimentum</a:t>
            </a:r>
            <a:r>
              <a:rPr lang="en-GB" dirty="0"/>
              <a:t>. </a:t>
            </a:r>
            <a:r>
              <a:rPr lang="en-GB" dirty="0" err="1"/>
              <a:t>Suspendisse</a:t>
            </a:r>
            <a:r>
              <a:rPr lang="en-GB" dirty="0"/>
              <a:t> </a:t>
            </a:r>
            <a:r>
              <a:rPr lang="en-GB" dirty="0" err="1"/>
              <a:t>eget</a:t>
            </a:r>
            <a:r>
              <a:rPr lang="en-GB" dirty="0"/>
              <a:t> </a:t>
            </a:r>
            <a:r>
              <a:rPr lang="en-GB" dirty="0" err="1"/>
              <a:t>molestie</a:t>
            </a:r>
            <a:r>
              <a:rPr lang="en-GB" dirty="0"/>
              <a:t> </a:t>
            </a:r>
            <a:r>
              <a:rPr lang="en-GB" dirty="0" err="1"/>
              <a:t>tortor</a:t>
            </a:r>
            <a:r>
              <a:rPr lang="en-GB" dirty="0"/>
              <a:t>.</a:t>
            </a:r>
          </a:p>
          <a:p>
            <a:pPr lvl="0"/>
            <a:r>
              <a:rPr lang="en-GB" dirty="0"/>
              <a:t>Duis cursus, </a:t>
            </a:r>
            <a:r>
              <a:rPr lang="en-GB" dirty="0" err="1"/>
              <a:t>tellus</a:t>
            </a:r>
            <a:r>
              <a:rPr lang="en-GB" dirty="0"/>
              <a:t> vitae </a:t>
            </a:r>
            <a:r>
              <a:rPr lang="en-GB" dirty="0" err="1"/>
              <a:t>varius</a:t>
            </a:r>
            <a:r>
              <a:rPr lang="en-GB" dirty="0"/>
              <a:t> </a:t>
            </a:r>
            <a:r>
              <a:rPr lang="en-GB" dirty="0" err="1"/>
              <a:t>posuere</a:t>
            </a:r>
            <a:r>
              <a:rPr lang="en-GB" dirty="0"/>
              <a:t>, </a:t>
            </a:r>
            <a:r>
              <a:rPr lang="en-GB" dirty="0" err="1"/>
              <a:t>augueeros</a:t>
            </a:r>
            <a:r>
              <a:rPr lang="en-GB" dirty="0"/>
              <a:t> </a:t>
            </a:r>
            <a:r>
              <a:rPr lang="en-GB" dirty="0" err="1"/>
              <a:t>consectetur</a:t>
            </a:r>
            <a:r>
              <a:rPr lang="en-GB" dirty="0"/>
              <a:t> ante, </a:t>
            </a:r>
            <a:r>
              <a:rPr lang="en-GB" dirty="0" err="1"/>
              <a:t>ut</a:t>
            </a:r>
            <a:r>
              <a:rPr lang="en-GB" dirty="0"/>
              <a:t> </a:t>
            </a:r>
            <a:r>
              <a:rPr lang="en-GB" dirty="0" err="1"/>
              <a:t>laoreet</a:t>
            </a:r>
            <a:r>
              <a:rPr lang="en-GB" dirty="0"/>
              <a:t> </a:t>
            </a:r>
            <a:r>
              <a:rPr lang="en-GB" dirty="0" err="1"/>
              <a:t>massa</a:t>
            </a:r>
            <a:r>
              <a:rPr lang="en-GB" dirty="0"/>
              <a:t> </a:t>
            </a:r>
            <a:r>
              <a:rPr lang="en-GB" dirty="0" err="1"/>
              <a:t>tortorporta</a:t>
            </a:r>
            <a:r>
              <a:rPr lang="en-GB" dirty="0"/>
              <a:t> libero. In </a:t>
            </a:r>
            <a:r>
              <a:rPr lang="en-GB" dirty="0" err="1"/>
              <a:t>nec</a:t>
            </a:r>
            <a:r>
              <a:rPr lang="en-GB" dirty="0"/>
              <a:t> </a:t>
            </a:r>
            <a:r>
              <a:rPr lang="en-GB" dirty="0" err="1"/>
              <a:t>ultrices</a:t>
            </a:r>
            <a:r>
              <a:rPr lang="en-GB" dirty="0"/>
              <a:t> </a:t>
            </a:r>
            <a:r>
              <a:rPr lang="en-GB" dirty="0" err="1"/>
              <a:t>odio</a:t>
            </a:r>
            <a:r>
              <a:rPr lang="en-GB" dirty="0"/>
              <a:t>. </a:t>
            </a:r>
            <a:r>
              <a:rPr lang="en-GB" dirty="0" err="1"/>
              <a:t>Nulla</a:t>
            </a:r>
            <a:r>
              <a:rPr lang="en-GB" dirty="0"/>
              <a:t> </a:t>
            </a:r>
            <a:r>
              <a:rPr lang="en-GB" dirty="0" err="1"/>
              <a:t>metusnunc</a:t>
            </a:r>
            <a:r>
              <a:rPr lang="en-GB" dirty="0"/>
              <a:t>, cursus </a:t>
            </a:r>
            <a:r>
              <a:rPr lang="en-GB" dirty="0" err="1"/>
              <a:t>ut</a:t>
            </a:r>
            <a:r>
              <a:rPr lang="en-GB" dirty="0"/>
              <a:t> </a:t>
            </a:r>
            <a:r>
              <a:rPr lang="en-GB" dirty="0" err="1"/>
              <a:t>accumsan</a:t>
            </a:r>
            <a:r>
              <a:rPr lang="en-GB" dirty="0"/>
              <a:t> vitae, </a:t>
            </a:r>
            <a:r>
              <a:rPr lang="en-GB" dirty="0" err="1"/>
              <a:t>iaculis</a:t>
            </a:r>
            <a:r>
              <a:rPr lang="en-GB" dirty="0"/>
              <a:t> </a:t>
            </a:r>
            <a:r>
              <a:rPr lang="en-GB" dirty="0" err="1"/>
              <a:t>nec</a:t>
            </a:r>
            <a:r>
              <a:rPr lang="en-GB" dirty="0"/>
              <a:t> </a:t>
            </a:r>
            <a:r>
              <a:rPr lang="en-GB" dirty="0" err="1"/>
              <a:t>nulla.Etiam</a:t>
            </a:r>
            <a:r>
              <a:rPr lang="en-GB" dirty="0"/>
              <a:t> vitae </a:t>
            </a:r>
            <a:r>
              <a:rPr lang="en-GB" dirty="0" err="1"/>
              <a:t>porttitor</a:t>
            </a:r>
            <a:r>
              <a:rPr lang="en-GB" dirty="0"/>
              <a:t> libero.</a:t>
            </a:r>
          </a:p>
          <a:p>
            <a:pPr lvl="0"/>
            <a:endParaRPr lang="en-GB" dirty="0"/>
          </a:p>
        </p:txBody>
      </p:sp>
      <p:sp>
        <p:nvSpPr>
          <p:cNvPr id="19" name="Text Placeholder 21">
            <a:extLst>
              <a:ext uri="{FF2B5EF4-FFF2-40B4-BE49-F238E27FC236}">
                <a16:creationId xmlns:a16="http://schemas.microsoft.com/office/drawing/2014/main" id="{70F17D42-B423-4287-8870-5F7C59933E85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338292" y="2767733"/>
            <a:ext cx="9573547" cy="1390008"/>
          </a:xfrm>
        </p:spPr>
        <p:txBody>
          <a:bodyPr/>
          <a:lstStyle>
            <a:lvl1pPr marL="0" indent="0">
              <a:spcAft>
                <a:spcPts val="989"/>
              </a:spcAft>
              <a:buNone/>
              <a:defRPr>
                <a:latin typeface="Co Text" panose="020B0503060202020204" pitchFamily="34" charset="0"/>
              </a:defRPr>
            </a:lvl1pPr>
          </a:lstStyle>
          <a:p>
            <a:pPr lvl="0"/>
            <a:r>
              <a:rPr lang="en-GB" dirty="0"/>
              <a:t>Lorem ipsum </a:t>
            </a:r>
            <a:r>
              <a:rPr lang="en-GB" dirty="0" err="1"/>
              <a:t>dolor</a:t>
            </a:r>
            <a:r>
              <a:rPr lang="en-GB" dirty="0"/>
              <a:t> sit </a:t>
            </a:r>
            <a:r>
              <a:rPr lang="en-GB" dirty="0" err="1"/>
              <a:t>amet</a:t>
            </a:r>
            <a:r>
              <a:rPr lang="en-GB" dirty="0"/>
              <a:t>, </a:t>
            </a:r>
            <a:r>
              <a:rPr lang="en-GB" dirty="0" err="1"/>
              <a:t>consectet</a:t>
            </a:r>
            <a:r>
              <a:rPr lang="en-GB" dirty="0"/>
              <a:t> </a:t>
            </a:r>
            <a:r>
              <a:rPr lang="en-GB" dirty="0" err="1"/>
              <a:t>uradipiscing</a:t>
            </a:r>
            <a:r>
              <a:rPr lang="en-GB" dirty="0"/>
              <a:t> </a:t>
            </a:r>
            <a:r>
              <a:rPr lang="en-GB" dirty="0" err="1"/>
              <a:t>elit</a:t>
            </a:r>
            <a:r>
              <a:rPr lang="en-GB" dirty="0"/>
              <a:t>. </a:t>
            </a:r>
            <a:r>
              <a:rPr lang="en-GB" dirty="0" err="1"/>
              <a:t>Vivamus</a:t>
            </a:r>
            <a:r>
              <a:rPr lang="en-GB" dirty="0"/>
              <a:t> </a:t>
            </a:r>
            <a:r>
              <a:rPr lang="en-GB" dirty="0" err="1"/>
              <a:t>ullamcorper</a:t>
            </a:r>
            <a:r>
              <a:rPr lang="en-GB" dirty="0"/>
              <a:t> </a:t>
            </a:r>
            <a:r>
              <a:rPr lang="en-GB" dirty="0" err="1"/>
              <a:t>rhoncuseros</a:t>
            </a:r>
            <a:r>
              <a:rPr lang="en-GB" dirty="0"/>
              <a:t>, ac </a:t>
            </a:r>
            <a:r>
              <a:rPr lang="en-GB" dirty="0" err="1"/>
              <a:t>ultricies</a:t>
            </a:r>
            <a:r>
              <a:rPr lang="en-GB" dirty="0"/>
              <a:t> </a:t>
            </a:r>
            <a:r>
              <a:rPr lang="en-GB" dirty="0" err="1"/>
              <a:t>felis</a:t>
            </a:r>
            <a:r>
              <a:rPr lang="en-GB" dirty="0"/>
              <a:t> </a:t>
            </a:r>
            <a:r>
              <a:rPr lang="en-GB" dirty="0" err="1"/>
              <a:t>imperdiet</a:t>
            </a:r>
            <a:r>
              <a:rPr lang="en-GB" dirty="0"/>
              <a:t> </a:t>
            </a:r>
            <a:r>
              <a:rPr lang="en-GB" dirty="0" err="1"/>
              <a:t>eu</a:t>
            </a:r>
            <a:r>
              <a:rPr lang="en-GB" dirty="0"/>
              <a:t>, </a:t>
            </a:r>
            <a:r>
              <a:rPr lang="en-GB" dirty="0" err="1"/>
              <a:t>consectet</a:t>
            </a:r>
            <a:r>
              <a:rPr lang="en-GB" dirty="0"/>
              <a:t> </a:t>
            </a:r>
            <a:r>
              <a:rPr lang="en-GB" dirty="0" err="1"/>
              <a:t>uradipiscing</a:t>
            </a:r>
            <a:r>
              <a:rPr lang="en-GB" dirty="0"/>
              <a:t> </a:t>
            </a:r>
            <a:r>
              <a:rPr lang="en-GB" dirty="0" err="1"/>
              <a:t>elit</a:t>
            </a:r>
            <a:r>
              <a:rPr lang="en-GB" dirty="0"/>
              <a:t>. 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D21B77BE-CDC6-4633-ADB3-86A4F4A3EC4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338292" y="1159184"/>
            <a:ext cx="9973133" cy="853632"/>
          </a:xfrm>
          <a:noFill/>
        </p:spPr>
        <p:txBody>
          <a:bodyPr wrap="square" rtlCol="0">
            <a:spAutoFit/>
          </a:bodyPr>
          <a:lstStyle>
            <a:lvl1pPr>
              <a:lnSpc>
                <a:spcPct val="100000"/>
              </a:lnSpc>
              <a:defRPr lang="en-GB" sz="4947" dirty="0">
                <a:solidFill>
                  <a:srgbClr val="5B686E"/>
                </a:solidFill>
                <a:latin typeface="Co Text Light" panose="020B0303060202020204" pitchFamily="34" charset="0"/>
                <a:ea typeface="+mn-ea"/>
                <a:cs typeface="Co Text Light" panose="020B0303060202020204" pitchFamily="34" charset="0"/>
              </a:defRPr>
            </a:lvl1pPr>
          </a:lstStyle>
          <a:p>
            <a:r>
              <a:rPr lang="en-US" sz="4947" dirty="0">
                <a:solidFill>
                  <a:srgbClr val="5B686E"/>
                </a:solidFill>
                <a:latin typeface="Co Text Light" panose="020B0303060202020204" pitchFamily="34" charset="0"/>
                <a:cs typeface="Co Text Light" panose="020B0303060202020204" pitchFamily="34" charset="0"/>
              </a:rPr>
              <a:t>Text with highlighted section</a:t>
            </a:r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3B474926-F61B-4C50-BB1E-ECE334F2F185}"/>
              </a:ext>
            </a:extLst>
          </p:cNvPr>
          <p:cNvSpPr/>
          <p:nvPr/>
        </p:nvSpPr>
        <p:spPr>
          <a:xfrm>
            <a:off x="11560633" y="1060714"/>
            <a:ext cx="9187279" cy="9187923"/>
          </a:xfrm>
          <a:prstGeom prst="ellipse">
            <a:avLst/>
          </a:prstGeom>
          <a:blipFill dpi="0" rotWithShape="1"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968" dirty="0"/>
          </a:p>
        </p:txBody>
      </p:sp>
      <p:sp>
        <p:nvSpPr>
          <p:cNvPr id="18" name="Doughnut 10">
            <a:extLst>
              <a:ext uri="{FF2B5EF4-FFF2-40B4-BE49-F238E27FC236}">
                <a16:creationId xmlns:a16="http://schemas.microsoft.com/office/drawing/2014/main" id="{4FC70A7E-677E-45E2-B1EB-A2B2A549127F}"/>
              </a:ext>
            </a:extLst>
          </p:cNvPr>
          <p:cNvSpPr/>
          <p:nvPr/>
        </p:nvSpPr>
        <p:spPr>
          <a:xfrm>
            <a:off x="11560633" y="1060714"/>
            <a:ext cx="9187279" cy="9187923"/>
          </a:xfrm>
          <a:prstGeom prst="donut">
            <a:avLst>
              <a:gd name="adj" fmla="val 12500"/>
            </a:avLst>
          </a:prstGeom>
          <a:solidFill>
            <a:srgbClr val="88C7CF">
              <a:alpha val="4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968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68384079"/>
      </p:ext>
    </p:extLst>
  </p:cSld>
  <p:clrMapOvr>
    <a:masterClrMapping/>
  </p:clrMapOvr>
  <p:hf hdr="0" ftr="0" dt="0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py slide with sub-heading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Text Placeholder 2">
            <a:extLst>
              <a:ext uri="{FF2B5EF4-FFF2-40B4-BE49-F238E27FC236}">
                <a16:creationId xmlns:a16="http://schemas.microsoft.com/office/drawing/2014/main" id="{84B90C90-51B0-4672-809B-A065B7B981FC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10222019" y="7856347"/>
            <a:ext cx="8513996" cy="565468"/>
          </a:xfrm>
        </p:spPr>
        <p:txBody>
          <a:bodyPr>
            <a:normAutofit/>
          </a:bodyPr>
          <a:lstStyle>
            <a:lvl1pPr marL="0" indent="0">
              <a:buNone/>
              <a:defRPr sz="2638">
                <a:solidFill>
                  <a:srgbClr val="E94D1B"/>
                </a:solidFill>
                <a:latin typeface="Co Text" panose="020B0503060202020204" pitchFamily="34" charset="0"/>
              </a:defRPr>
            </a:lvl1pPr>
            <a:lvl2pPr>
              <a:defRPr>
                <a:latin typeface="Co Text" panose="020B0503060202020204" pitchFamily="34" charset="0"/>
              </a:defRPr>
            </a:lvl2pPr>
            <a:lvl3pPr>
              <a:defRPr>
                <a:latin typeface="Co Text" panose="020B0503060202020204" pitchFamily="34" charset="0"/>
              </a:defRPr>
            </a:lvl3pPr>
            <a:lvl4pPr>
              <a:defRPr>
                <a:latin typeface="Co Text" panose="020B0503060202020204" pitchFamily="34" charset="0"/>
              </a:defRPr>
            </a:lvl4pPr>
            <a:lvl5pPr>
              <a:defRPr>
                <a:latin typeface="Co Text" panose="020B0503060202020204" pitchFamily="34" charset="0"/>
              </a:defRPr>
            </a:lvl5pPr>
          </a:lstStyle>
          <a:p>
            <a:pPr lvl="0"/>
            <a:r>
              <a:rPr lang="en-US" dirty="0"/>
              <a:t>Subtitle</a:t>
            </a:r>
          </a:p>
        </p:txBody>
      </p:sp>
      <p:sp>
        <p:nvSpPr>
          <p:cNvPr id="40" name="Text Placeholder 21">
            <a:extLst>
              <a:ext uri="{FF2B5EF4-FFF2-40B4-BE49-F238E27FC236}">
                <a16:creationId xmlns:a16="http://schemas.microsoft.com/office/drawing/2014/main" id="{B0E0DBAB-1B66-4BAB-A3AE-7C4397AA2446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10222019" y="8378047"/>
            <a:ext cx="8513996" cy="1819443"/>
          </a:xfrm>
        </p:spPr>
        <p:txBody>
          <a:bodyPr/>
          <a:lstStyle>
            <a:lvl1pPr marL="0" indent="0">
              <a:spcAft>
                <a:spcPts val="989"/>
              </a:spcAft>
              <a:buFont typeface="Arial" panose="020B0604020202020204" pitchFamily="34" charset="0"/>
              <a:buNone/>
              <a:defRPr/>
            </a:lvl1pPr>
          </a:lstStyle>
          <a:p>
            <a:r>
              <a:rPr lang="en-GB" sz="2309" dirty="0" err="1">
                <a:solidFill>
                  <a:srgbClr val="5B686E"/>
                </a:solidFill>
                <a:latin typeface="Co Text Light" panose="020B0303060202020204" pitchFamily="34" charset="0"/>
                <a:cs typeface="Co Text Light" panose="020B0303060202020204" pitchFamily="34" charset="0"/>
              </a:rPr>
              <a:t>Aeneanmolestie</a:t>
            </a:r>
            <a:r>
              <a:rPr lang="en-GB" sz="2309" dirty="0">
                <a:solidFill>
                  <a:srgbClr val="5B686E"/>
                </a:solidFill>
                <a:latin typeface="Co Text Light" panose="020B0303060202020204" pitchFamily="34" charset="0"/>
                <a:cs typeface="Co Text Light" panose="020B0303060202020204" pitchFamily="34" charset="0"/>
              </a:rPr>
              <a:t> </a:t>
            </a:r>
            <a:r>
              <a:rPr lang="en-GB" sz="2309" dirty="0" err="1">
                <a:solidFill>
                  <a:srgbClr val="5B686E"/>
                </a:solidFill>
                <a:latin typeface="Co Text Light" panose="020B0303060202020204" pitchFamily="34" charset="0"/>
                <a:cs typeface="Co Text Light" panose="020B0303060202020204" pitchFamily="34" charset="0"/>
              </a:rPr>
              <a:t>luctus</a:t>
            </a:r>
            <a:r>
              <a:rPr lang="en-GB" sz="2309" dirty="0">
                <a:solidFill>
                  <a:srgbClr val="5B686E"/>
                </a:solidFill>
                <a:latin typeface="Co Text Light" panose="020B0303060202020204" pitchFamily="34" charset="0"/>
                <a:cs typeface="Co Text Light" panose="020B0303060202020204" pitchFamily="34" charset="0"/>
              </a:rPr>
              <a:t> ligula </a:t>
            </a:r>
            <a:r>
              <a:rPr lang="en-GB" sz="2309" dirty="0" err="1">
                <a:solidFill>
                  <a:srgbClr val="5B686E"/>
                </a:solidFill>
                <a:latin typeface="Co Text Light" panose="020B0303060202020204" pitchFamily="34" charset="0"/>
                <a:cs typeface="Co Text Light" panose="020B0303060202020204" pitchFamily="34" charset="0"/>
              </a:rPr>
              <a:t>vel</a:t>
            </a:r>
            <a:r>
              <a:rPr lang="en-GB" sz="2309" dirty="0">
                <a:solidFill>
                  <a:srgbClr val="5B686E"/>
                </a:solidFill>
                <a:latin typeface="Co Text Light" panose="020B0303060202020204" pitchFamily="34" charset="0"/>
                <a:cs typeface="Co Text Light" panose="020B0303060202020204" pitchFamily="34" charset="0"/>
              </a:rPr>
              <a:t> </a:t>
            </a:r>
            <a:r>
              <a:rPr lang="en-GB" sz="2309" dirty="0" err="1">
                <a:solidFill>
                  <a:srgbClr val="5B686E"/>
                </a:solidFill>
                <a:latin typeface="Co Text Light" panose="020B0303060202020204" pitchFamily="34" charset="0"/>
                <a:cs typeface="Co Text Light" panose="020B0303060202020204" pitchFamily="34" charset="0"/>
              </a:rPr>
              <a:t>suscipit</a:t>
            </a:r>
            <a:r>
              <a:rPr lang="en-GB" sz="2309" dirty="0">
                <a:solidFill>
                  <a:srgbClr val="5B686E"/>
                </a:solidFill>
                <a:latin typeface="Co Text Light" panose="020B0303060202020204" pitchFamily="34" charset="0"/>
                <a:cs typeface="Co Text Light" panose="020B0303060202020204" pitchFamily="34" charset="0"/>
              </a:rPr>
              <a:t>. </a:t>
            </a:r>
            <a:r>
              <a:rPr lang="en-GB" sz="2309" dirty="0" err="1">
                <a:solidFill>
                  <a:srgbClr val="5B686E"/>
                </a:solidFill>
                <a:latin typeface="Co Text Light" panose="020B0303060202020204" pitchFamily="34" charset="0"/>
                <a:cs typeface="Co Text Light" panose="020B0303060202020204" pitchFamily="34" charset="0"/>
              </a:rPr>
              <a:t>Nulla</a:t>
            </a:r>
            <a:r>
              <a:rPr lang="en-GB" sz="2309" dirty="0">
                <a:solidFill>
                  <a:srgbClr val="5B686E"/>
                </a:solidFill>
                <a:latin typeface="Co Text Light" panose="020B0303060202020204" pitchFamily="34" charset="0"/>
                <a:cs typeface="Co Text Light" panose="020B0303060202020204" pitchFamily="34" charset="0"/>
              </a:rPr>
              <a:t> </a:t>
            </a:r>
            <a:r>
              <a:rPr lang="en-GB" sz="2309" dirty="0" err="1">
                <a:solidFill>
                  <a:srgbClr val="5B686E"/>
                </a:solidFill>
                <a:latin typeface="Co Text Light" panose="020B0303060202020204" pitchFamily="34" charset="0"/>
                <a:cs typeface="Co Text Light" panose="020B0303060202020204" pitchFamily="34" charset="0"/>
              </a:rPr>
              <a:t>facilisi.Aliquam</a:t>
            </a:r>
            <a:r>
              <a:rPr lang="en-GB" sz="2309" dirty="0">
                <a:solidFill>
                  <a:srgbClr val="5B686E"/>
                </a:solidFill>
                <a:latin typeface="Co Text Light" panose="020B0303060202020204" pitchFamily="34" charset="0"/>
                <a:cs typeface="Co Text Light" panose="020B0303060202020204" pitchFamily="34" charset="0"/>
              </a:rPr>
              <a:t> </a:t>
            </a:r>
            <a:r>
              <a:rPr lang="en-GB" sz="2309" dirty="0" err="1">
                <a:solidFill>
                  <a:srgbClr val="5B686E"/>
                </a:solidFill>
                <a:latin typeface="Co Text Light" panose="020B0303060202020204" pitchFamily="34" charset="0"/>
                <a:cs typeface="Co Text Light" panose="020B0303060202020204" pitchFamily="34" charset="0"/>
              </a:rPr>
              <a:t>erat</a:t>
            </a:r>
            <a:r>
              <a:rPr lang="en-GB" sz="2309" dirty="0">
                <a:solidFill>
                  <a:srgbClr val="5B686E"/>
                </a:solidFill>
                <a:latin typeface="Co Text Light" panose="020B0303060202020204" pitchFamily="34" charset="0"/>
                <a:cs typeface="Co Text Light" panose="020B0303060202020204" pitchFamily="34" charset="0"/>
              </a:rPr>
              <a:t> </a:t>
            </a:r>
            <a:r>
              <a:rPr lang="en-GB" sz="2309" dirty="0" err="1">
                <a:solidFill>
                  <a:srgbClr val="5B686E"/>
                </a:solidFill>
                <a:latin typeface="Co Text Light" panose="020B0303060202020204" pitchFamily="34" charset="0"/>
                <a:cs typeface="Co Text Light" panose="020B0303060202020204" pitchFamily="34" charset="0"/>
              </a:rPr>
              <a:t>volutpat</a:t>
            </a:r>
            <a:r>
              <a:rPr lang="en-GB" sz="2309" dirty="0">
                <a:solidFill>
                  <a:srgbClr val="5B686E"/>
                </a:solidFill>
                <a:latin typeface="Co Text Light" panose="020B0303060202020204" pitchFamily="34" charset="0"/>
                <a:cs typeface="Co Text Light" panose="020B0303060202020204" pitchFamily="34" charset="0"/>
              </a:rPr>
              <a:t>. Duis </a:t>
            </a:r>
            <a:r>
              <a:rPr lang="en-GB" sz="2309" dirty="0" err="1">
                <a:solidFill>
                  <a:srgbClr val="5B686E"/>
                </a:solidFill>
                <a:latin typeface="Co Text Light" panose="020B0303060202020204" pitchFamily="34" charset="0"/>
                <a:cs typeface="Co Text Light" panose="020B0303060202020204" pitchFamily="34" charset="0"/>
              </a:rPr>
              <a:t>ultricies</a:t>
            </a:r>
            <a:r>
              <a:rPr lang="en-GB" sz="2309" dirty="0">
                <a:solidFill>
                  <a:srgbClr val="5B686E"/>
                </a:solidFill>
                <a:latin typeface="Co Text Light" panose="020B0303060202020204" pitchFamily="34" charset="0"/>
                <a:cs typeface="Co Text Light" panose="020B0303060202020204" pitchFamily="34" charset="0"/>
              </a:rPr>
              <a:t> </a:t>
            </a:r>
            <a:r>
              <a:rPr lang="en-GB" sz="2309" dirty="0" err="1">
                <a:solidFill>
                  <a:srgbClr val="5B686E"/>
                </a:solidFill>
                <a:latin typeface="Co Text Light" panose="020B0303060202020204" pitchFamily="34" charset="0"/>
                <a:cs typeface="Co Text Light" panose="020B0303060202020204" pitchFamily="34" charset="0"/>
              </a:rPr>
              <a:t>erat</a:t>
            </a:r>
            <a:r>
              <a:rPr lang="en-GB" sz="2309" dirty="0">
                <a:solidFill>
                  <a:srgbClr val="5B686E"/>
                </a:solidFill>
                <a:latin typeface="Co Text Light" panose="020B0303060202020204" pitchFamily="34" charset="0"/>
                <a:cs typeface="Co Text Light" panose="020B0303060202020204" pitchFamily="34" charset="0"/>
              </a:rPr>
              <a:t> </a:t>
            </a:r>
            <a:r>
              <a:rPr lang="en-GB" sz="2309" dirty="0" err="1">
                <a:solidFill>
                  <a:srgbClr val="5B686E"/>
                </a:solidFill>
                <a:latin typeface="Co Text Light" panose="020B0303060202020204" pitchFamily="34" charset="0"/>
                <a:cs typeface="Co Text Light" panose="020B0303060202020204" pitchFamily="34" charset="0"/>
              </a:rPr>
              <a:t>atefficitur</a:t>
            </a:r>
            <a:r>
              <a:rPr lang="en-GB" sz="2309" dirty="0">
                <a:solidFill>
                  <a:srgbClr val="5B686E"/>
                </a:solidFill>
                <a:latin typeface="Co Text Light" panose="020B0303060202020204" pitchFamily="34" charset="0"/>
                <a:cs typeface="Co Text Light" panose="020B0303060202020204" pitchFamily="34" charset="0"/>
              </a:rPr>
              <a:t> </a:t>
            </a:r>
            <a:r>
              <a:rPr lang="en-GB" sz="2309" dirty="0" err="1">
                <a:solidFill>
                  <a:srgbClr val="5B686E"/>
                </a:solidFill>
                <a:latin typeface="Co Text Light" panose="020B0303060202020204" pitchFamily="34" charset="0"/>
                <a:cs typeface="Co Text Light" panose="020B0303060202020204" pitchFamily="34" charset="0"/>
              </a:rPr>
              <a:t>tempor</a:t>
            </a:r>
            <a:r>
              <a:rPr lang="en-GB" sz="2309" dirty="0">
                <a:solidFill>
                  <a:srgbClr val="5B686E"/>
                </a:solidFill>
                <a:latin typeface="Co Text Light" panose="020B0303060202020204" pitchFamily="34" charset="0"/>
                <a:cs typeface="Co Text Light" panose="020B0303060202020204" pitchFamily="34" charset="0"/>
              </a:rPr>
              <a:t>. Duis </a:t>
            </a:r>
            <a:r>
              <a:rPr lang="en-GB" sz="2309" dirty="0" err="1">
                <a:solidFill>
                  <a:srgbClr val="5B686E"/>
                </a:solidFill>
                <a:latin typeface="Co Text Light" panose="020B0303060202020204" pitchFamily="34" charset="0"/>
                <a:cs typeface="Co Text Light" panose="020B0303060202020204" pitchFamily="34" charset="0"/>
              </a:rPr>
              <a:t>laoreet</a:t>
            </a:r>
            <a:r>
              <a:rPr lang="en-GB" sz="2309" dirty="0">
                <a:solidFill>
                  <a:srgbClr val="5B686E"/>
                </a:solidFill>
                <a:latin typeface="Co Text Light" panose="020B0303060202020204" pitchFamily="34" charset="0"/>
                <a:cs typeface="Co Text Light" panose="020B0303060202020204" pitchFamily="34" charset="0"/>
              </a:rPr>
              <a:t> vitae </a:t>
            </a:r>
            <a:r>
              <a:rPr lang="en-GB" sz="2309" dirty="0" err="1">
                <a:solidFill>
                  <a:srgbClr val="5B686E"/>
                </a:solidFill>
                <a:latin typeface="Co Text Light" panose="020B0303060202020204" pitchFamily="34" charset="0"/>
                <a:cs typeface="Co Text Light" panose="020B0303060202020204" pitchFamily="34" charset="0"/>
              </a:rPr>
              <a:t>leo</a:t>
            </a:r>
            <a:r>
              <a:rPr lang="en-GB" sz="2309" dirty="0">
                <a:solidFill>
                  <a:srgbClr val="5B686E"/>
                </a:solidFill>
                <a:latin typeface="Co Text Light" panose="020B0303060202020204" pitchFamily="34" charset="0"/>
                <a:cs typeface="Co Text Light" panose="020B0303060202020204" pitchFamily="34" charset="0"/>
              </a:rPr>
              <a:t> </a:t>
            </a:r>
            <a:r>
              <a:rPr lang="en-GB" sz="2309" dirty="0" err="1">
                <a:solidFill>
                  <a:srgbClr val="5B686E"/>
                </a:solidFill>
                <a:latin typeface="Co Text Light" panose="020B0303060202020204" pitchFamily="34" charset="0"/>
                <a:cs typeface="Co Text Light" panose="020B0303060202020204" pitchFamily="34" charset="0"/>
              </a:rPr>
              <a:t>utcondimentum</a:t>
            </a:r>
            <a:r>
              <a:rPr lang="en-GB" sz="2309" dirty="0">
                <a:solidFill>
                  <a:srgbClr val="5B686E"/>
                </a:solidFill>
                <a:latin typeface="Co Text Light" panose="020B0303060202020204" pitchFamily="34" charset="0"/>
                <a:cs typeface="Co Text Light" panose="020B0303060202020204" pitchFamily="34" charset="0"/>
              </a:rPr>
              <a:t>. </a:t>
            </a:r>
            <a:r>
              <a:rPr lang="en-GB" sz="2309" dirty="0" err="1">
                <a:solidFill>
                  <a:srgbClr val="5B686E"/>
                </a:solidFill>
                <a:latin typeface="Co Text Light" panose="020B0303060202020204" pitchFamily="34" charset="0"/>
                <a:cs typeface="Co Text Light" panose="020B0303060202020204" pitchFamily="34" charset="0"/>
              </a:rPr>
              <a:t>Suspendisse</a:t>
            </a:r>
            <a:r>
              <a:rPr lang="en-GB" sz="2309" dirty="0">
                <a:solidFill>
                  <a:srgbClr val="5B686E"/>
                </a:solidFill>
                <a:latin typeface="Co Text Light" panose="020B0303060202020204" pitchFamily="34" charset="0"/>
                <a:cs typeface="Co Text Light" panose="020B0303060202020204" pitchFamily="34" charset="0"/>
              </a:rPr>
              <a:t> </a:t>
            </a:r>
            <a:r>
              <a:rPr lang="en-GB" sz="2309" dirty="0" err="1">
                <a:solidFill>
                  <a:srgbClr val="5B686E"/>
                </a:solidFill>
                <a:latin typeface="Co Text Light" panose="020B0303060202020204" pitchFamily="34" charset="0"/>
                <a:cs typeface="Co Text Light" panose="020B0303060202020204" pitchFamily="34" charset="0"/>
              </a:rPr>
              <a:t>eget</a:t>
            </a:r>
            <a:r>
              <a:rPr lang="en-GB" sz="2309" dirty="0">
                <a:solidFill>
                  <a:srgbClr val="5B686E"/>
                </a:solidFill>
                <a:latin typeface="Co Text Light" panose="020B0303060202020204" pitchFamily="34" charset="0"/>
                <a:cs typeface="Co Text Light" panose="020B0303060202020204" pitchFamily="34" charset="0"/>
              </a:rPr>
              <a:t> </a:t>
            </a:r>
            <a:r>
              <a:rPr lang="en-GB" sz="2309" dirty="0" err="1">
                <a:solidFill>
                  <a:srgbClr val="5B686E"/>
                </a:solidFill>
                <a:latin typeface="Co Text Light" panose="020B0303060202020204" pitchFamily="34" charset="0"/>
                <a:cs typeface="Co Text Light" panose="020B0303060202020204" pitchFamily="34" charset="0"/>
              </a:rPr>
              <a:t>molestie</a:t>
            </a:r>
            <a:r>
              <a:rPr lang="en-GB" sz="2309" dirty="0">
                <a:solidFill>
                  <a:srgbClr val="5B686E"/>
                </a:solidFill>
                <a:latin typeface="Co Text Light" panose="020B0303060202020204" pitchFamily="34" charset="0"/>
                <a:cs typeface="Co Text Light" panose="020B0303060202020204" pitchFamily="34" charset="0"/>
              </a:rPr>
              <a:t> </a:t>
            </a:r>
            <a:r>
              <a:rPr lang="en-GB" sz="2309" dirty="0" err="1">
                <a:solidFill>
                  <a:srgbClr val="5B686E"/>
                </a:solidFill>
                <a:latin typeface="Co Text Light" panose="020B0303060202020204" pitchFamily="34" charset="0"/>
                <a:cs typeface="Co Text Light" panose="020B0303060202020204" pitchFamily="34" charset="0"/>
              </a:rPr>
              <a:t>tortor</a:t>
            </a:r>
            <a:r>
              <a:rPr lang="en-GB" sz="2309" dirty="0">
                <a:solidFill>
                  <a:srgbClr val="5B686E"/>
                </a:solidFill>
                <a:latin typeface="Co Text Light" panose="020B0303060202020204" pitchFamily="34" charset="0"/>
                <a:cs typeface="Co Text Light" panose="020B0303060202020204" pitchFamily="34" charset="0"/>
              </a:rPr>
              <a:t>.</a:t>
            </a:r>
          </a:p>
        </p:txBody>
      </p:sp>
      <p:sp>
        <p:nvSpPr>
          <p:cNvPr id="37" name="Text Placeholder 2">
            <a:extLst>
              <a:ext uri="{FF2B5EF4-FFF2-40B4-BE49-F238E27FC236}">
                <a16:creationId xmlns:a16="http://schemas.microsoft.com/office/drawing/2014/main" id="{3803B4A7-9707-4B37-BBFE-D86868D65599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10222019" y="5426359"/>
            <a:ext cx="8513996" cy="565468"/>
          </a:xfrm>
        </p:spPr>
        <p:txBody>
          <a:bodyPr>
            <a:normAutofit/>
          </a:bodyPr>
          <a:lstStyle>
            <a:lvl1pPr marL="0" indent="0">
              <a:buNone/>
              <a:defRPr sz="2638">
                <a:solidFill>
                  <a:srgbClr val="E94D1B"/>
                </a:solidFill>
                <a:latin typeface="Co Text" panose="020B0503060202020204" pitchFamily="34" charset="0"/>
              </a:defRPr>
            </a:lvl1pPr>
            <a:lvl2pPr>
              <a:defRPr>
                <a:latin typeface="Co Text" panose="020B0503060202020204" pitchFamily="34" charset="0"/>
              </a:defRPr>
            </a:lvl2pPr>
            <a:lvl3pPr>
              <a:defRPr>
                <a:latin typeface="Co Text" panose="020B0503060202020204" pitchFamily="34" charset="0"/>
              </a:defRPr>
            </a:lvl3pPr>
            <a:lvl4pPr>
              <a:defRPr>
                <a:latin typeface="Co Text" panose="020B0503060202020204" pitchFamily="34" charset="0"/>
              </a:defRPr>
            </a:lvl4pPr>
            <a:lvl5pPr>
              <a:defRPr>
                <a:latin typeface="Co Text" panose="020B0503060202020204" pitchFamily="34" charset="0"/>
              </a:defRPr>
            </a:lvl5pPr>
          </a:lstStyle>
          <a:p>
            <a:pPr lvl="0"/>
            <a:r>
              <a:rPr lang="en-US" dirty="0"/>
              <a:t>Subtitle</a:t>
            </a:r>
          </a:p>
        </p:txBody>
      </p:sp>
      <p:sp>
        <p:nvSpPr>
          <p:cNvPr id="38" name="Text Placeholder 21">
            <a:extLst>
              <a:ext uri="{FF2B5EF4-FFF2-40B4-BE49-F238E27FC236}">
                <a16:creationId xmlns:a16="http://schemas.microsoft.com/office/drawing/2014/main" id="{76BE8C93-8442-41F5-9E95-0FAF9CF0A011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10222019" y="5948059"/>
            <a:ext cx="8513996" cy="1819443"/>
          </a:xfrm>
        </p:spPr>
        <p:txBody>
          <a:bodyPr/>
          <a:lstStyle>
            <a:lvl1pPr marL="0" indent="0">
              <a:spcAft>
                <a:spcPts val="989"/>
              </a:spcAft>
              <a:buFont typeface="Arial" panose="020B0604020202020204" pitchFamily="34" charset="0"/>
              <a:buNone/>
              <a:defRPr/>
            </a:lvl1pPr>
          </a:lstStyle>
          <a:p>
            <a:r>
              <a:rPr lang="en-GB" sz="2309" dirty="0" err="1">
                <a:solidFill>
                  <a:srgbClr val="5B686E"/>
                </a:solidFill>
                <a:latin typeface="Co Text Light" panose="020B0303060202020204" pitchFamily="34" charset="0"/>
                <a:cs typeface="Co Text Light" panose="020B0303060202020204" pitchFamily="34" charset="0"/>
              </a:rPr>
              <a:t>Aeneanmolestie</a:t>
            </a:r>
            <a:r>
              <a:rPr lang="en-GB" sz="2309" dirty="0">
                <a:solidFill>
                  <a:srgbClr val="5B686E"/>
                </a:solidFill>
                <a:latin typeface="Co Text Light" panose="020B0303060202020204" pitchFamily="34" charset="0"/>
                <a:cs typeface="Co Text Light" panose="020B0303060202020204" pitchFamily="34" charset="0"/>
              </a:rPr>
              <a:t> </a:t>
            </a:r>
            <a:r>
              <a:rPr lang="en-GB" sz="2309" dirty="0" err="1">
                <a:solidFill>
                  <a:srgbClr val="5B686E"/>
                </a:solidFill>
                <a:latin typeface="Co Text Light" panose="020B0303060202020204" pitchFamily="34" charset="0"/>
                <a:cs typeface="Co Text Light" panose="020B0303060202020204" pitchFamily="34" charset="0"/>
              </a:rPr>
              <a:t>luctus</a:t>
            </a:r>
            <a:r>
              <a:rPr lang="en-GB" sz="2309" dirty="0">
                <a:solidFill>
                  <a:srgbClr val="5B686E"/>
                </a:solidFill>
                <a:latin typeface="Co Text Light" panose="020B0303060202020204" pitchFamily="34" charset="0"/>
                <a:cs typeface="Co Text Light" panose="020B0303060202020204" pitchFamily="34" charset="0"/>
              </a:rPr>
              <a:t> ligula </a:t>
            </a:r>
            <a:r>
              <a:rPr lang="en-GB" sz="2309" dirty="0" err="1">
                <a:solidFill>
                  <a:srgbClr val="5B686E"/>
                </a:solidFill>
                <a:latin typeface="Co Text Light" panose="020B0303060202020204" pitchFamily="34" charset="0"/>
                <a:cs typeface="Co Text Light" panose="020B0303060202020204" pitchFamily="34" charset="0"/>
              </a:rPr>
              <a:t>vel</a:t>
            </a:r>
            <a:r>
              <a:rPr lang="en-GB" sz="2309" dirty="0">
                <a:solidFill>
                  <a:srgbClr val="5B686E"/>
                </a:solidFill>
                <a:latin typeface="Co Text Light" panose="020B0303060202020204" pitchFamily="34" charset="0"/>
                <a:cs typeface="Co Text Light" panose="020B0303060202020204" pitchFamily="34" charset="0"/>
              </a:rPr>
              <a:t> </a:t>
            </a:r>
            <a:r>
              <a:rPr lang="en-GB" sz="2309" dirty="0" err="1">
                <a:solidFill>
                  <a:srgbClr val="5B686E"/>
                </a:solidFill>
                <a:latin typeface="Co Text Light" panose="020B0303060202020204" pitchFamily="34" charset="0"/>
                <a:cs typeface="Co Text Light" panose="020B0303060202020204" pitchFamily="34" charset="0"/>
              </a:rPr>
              <a:t>suscipit</a:t>
            </a:r>
            <a:r>
              <a:rPr lang="en-GB" sz="2309" dirty="0">
                <a:solidFill>
                  <a:srgbClr val="5B686E"/>
                </a:solidFill>
                <a:latin typeface="Co Text Light" panose="020B0303060202020204" pitchFamily="34" charset="0"/>
                <a:cs typeface="Co Text Light" panose="020B0303060202020204" pitchFamily="34" charset="0"/>
              </a:rPr>
              <a:t>. </a:t>
            </a:r>
            <a:r>
              <a:rPr lang="en-GB" sz="2309" dirty="0" err="1">
                <a:solidFill>
                  <a:srgbClr val="5B686E"/>
                </a:solidFill>
                <a:latin typeface="Co Text Light" panose="020B0303060202020204" pitchFamily="34" charset="0"/>
                <a:cs typeface="Co Text Light" panose="020B0303060202020204" pitchFamily="34" charset="0"/>
              </a:rPr>
              <a:t>Nulla</a:t>
            </a:r>
            <a:r>
              <a:rPr lang="en-GB" sz="2309" dirty="0">
                <a:solidFill>
                  <a:srgbClr val="5B686E"/>
                </a:solidFill>
                <a:latin typeface="Co Text Light" panose="020B0303060202020204" pitchFamily="34" charset="0"/>
                <a:cs typeface="Co Text Light" panose="020B0303060202020204" pitchFamily="34" charset="0"/>
              </a:rPr>
              <a:t> </a:t>
            </a:r>
            <a:r>
              <a:rPr lang="en-GB" sz="2309" dirty="0" err="1">
                <a:solidFill>
                  <a:srgbClr val="5B686E"/>
                </a:solidFill>
                <a:latin typeface="Co Text Light" panose="020B0303060202020204" pitchFamily="34" charset="0"/>
                <a:cs typeface="Co Text Light" panose="020B0303060202020204" pitchFamily="34" charset="0"/>
              </a:rPr>
              <a:t>facilisi.Aliquam</a:t>
            </a:r>
            <a:r>
              <a:rPr lang="en-GB" sz="2309" dirty="0">
                <a:solidFill>
                  <a:srgbClr val="5B686E"/>
                </a:solidFill>
                <a:latin typeface="Co Text Light" panose="020B0303060202020204" pitchFamily="34" charset="0"/>
                <a:cs typeface="Co Text Light" panose="020B0303060202020204" pitchFamily="34" charset="0"/>
              </a:rPr>
              <a:t> </a:t>
            </a:r>
            <a:r>
              <a:rPr lang="en-GB" sz="2309" dirty="0" err="1">
                <a:solidFill>
                  <a:srgbClr val="5B686E"/>
                </a:solidFill>
                <a:latin typeface="Co Text Light" panose="020B0303060202020204" pitchFamily="34" charset="0"/>
                <a:cs typeface="Co Text Light" panose="020B0303060202020204" pitchFamily="34" charset="0"/>
              </a:rPr>
              <a:t>erat</a:t>
            </a:r>
            <a:r>
              <a:rPr lang="en-GB" sz="2309" dirty="0">
                <a:solidFill>
                  <a:srgbClr val="5B686E"/>
                </a:solidFill>
                <a:latin typeface="Co Text Light" panose="020B0303060202020204" pitchFamily="34" charset="0"/>
                <a:cs typeface="Co Text Light" panose="020B0303060202020204" pitchFamily="34" charset="0"/>
              </a:rPr>
              <a:t> </a:t>
            </a:r>
            <a:r>
              <a:rPr lang="en-GB" sz="2309" dirty="0" err="1">
                <a:solidFill>
                  <a:srgbClr val="5B686E"/>
                </a:solidFill>
                <a:latin typeface="Co Text Light" panose="020B0303060202020204" pitchFamily="34" charset="0"/>
                <a:cs typeface="Co Text Light" panose="020B0303060202020204" pitchFamily="34" charset="0"/>
              </a:rPr>
              <a:t>volutpat</a:t>
            </a:r>
            <a:r>
              <a:rPr lang="en-GB" sz="2309" dirty="0">
                <a:solidFill>
                  <a:srgbClr val="5B686E"/>
                </a:solidFill>
                <a:latin typeface="Co Text Light" panose="020B0303060202020204" pitchFamily="34" charset="0"/>
                <a:cs typeface="Co Text Light" panose="020B0303060202020204" pitchFamily="34" charset="0"/>
              </a:rPr>
              <a:t>. Duis </a:t>
            </a:r>
            <a:r>
              <a:rPr lang="en-GB" sz="2309" dirty="0" err="1">
                <a:solidFill>
                  <a:srgbClr val="5B686E"/>
                </a:solidFill>
                <a:latin typeface="Co Text Light" panose="020B0303060202020204" pitchFamily="34" charset="0"/>
                <a:cs typeface="Co Text Light" panose="020B0303060202020204" pitchFamily="34" charset="0"/>
              </a:rPr>
              <a:t>ultricies</a:t>
            </a:r>
            <a:r>
              <a:rPr lang="en-GB" sz="2309" dirty="0">
                <a:solidFill>
                  <a:srgbClr val="5B686E"/>
                </a:solidFill>
                <a:latin typeface="Co Text Light" panose="020B0303060202020204" pitchFamily="34" charset="0"/>
                <a:cs typeface="Co Text Light" panose="020B0303060202020204" pitchFamily="34" charset="0"/>
              </a:rPr>
              <a:t> </a:t>
            </a:r>
            <a:r>
              <a:rPr lang="en-GB" sz="2309" dirty="0" err="1">
                <a:solidFill>
                  <a:srgbClr val="5B686E"/>
                </a:solidFill>
                <a:latin typeface="Co Text Light" panose="020B0303060202020204" pitchFamily="34" charset="0"/>
                <a:cs typeface="Co Text Light" panose="020B0303060202020204" pitchFamily="34" charset="0"/>
              </a:rPr>
              <a:t>erat</a:t>
            </a:r>
            <a:r>
              <a:rPr lang="en-GB" sz="2309" dirty="0">
                <a:solidFill>
                  <a:srgbClr val="5B686E"/>
                </a:solidFill>
                <a:latin typeface="Co Text Light" panose="020B0303060202020204" pitchFamily="34" charset="0"/>
                <a:cs typeface="Co Text Light" panose="020B0303060202020204" pitchFamily="34" charset="0"/>
              </a:rPr>
              <a:t> </a:t>
            </a:r>
            <a:r>
              <a:rPr lang="en-GB" sz="2309" dirty="0" err="1">
                <a:solidFill>
                  <a:srgbClr val="5B686E"/>
                </a:solidFill>
                <a:latin typeface="Co Text Light" panose="020B0303060202020204" pitchFamily="34" charset="0"/>
                <a:cs typeface="Co Text Light" panose="020B0303060202020204" pitchFamily="34" charset="0"/>
              </a:rPr>
              <a:t>atefficitur</a:t>
            </a:r>
            <a:r>
              <a:rPr lang="en-GB" sz="2309" dirty="0">
                <a:solidFill>
                  <a:srgbClr val="5B686E"/>
                </a:solidFill>
                <a:latin typeface="Co Text Light" panose="020B0303060202020204" pitchFamily="34" charset="0"/>
                <a:cs typeface="Co Text Light" panose="020B0303060202020204" pitchFamily="34" charset="0"/>
              </a:rPr>
              <a:t> </a:t>
            </a:r>
            <a:r>
              <a:rPr lang="en-GB" sz="2309" dirty="0" err="1">
                <a:solidFill>
                  <a:srgbClr val="5B686E"/>
                </a:solidFill>
                <a:latin typeface="Co Text Light" panose="020B0303060202020204" pitchFamily="34" charset="0"/>
                <a:cs typeface="Co Text Light" panose="020B0303060202020204" pitchFamily="34" charset="0"/>
              </a:rPr>
              <a:t>tempor</a:t>
            </a:r>
            <a:r>
              <a:rPr lang="en-GB" sz="2309" dirty="0">
                <a:solidFill>
                  <a:srgbClr val="5B686E"/>
                </a:solidFill>
                <a:latin typeface="Co Text Light" panose="020B0303060202020204" pitchFamily="34" charset="0"/>
                <a:cs typeface="Co Text Light" panose="020B0303060202020204" pitchFamily="34" charset="0"/>
              </a:rPr>
              <a:t>. Duis </a:t>
            </a:r>
            <a:r>
              <a:rPr lang="en-GB" sz="2309" dirty="0" err="1">
                <a:solidFill>
                  <a:srgbClr val="5B686E"/>
                </a:solidFill>
                <a:latin typeface="Co Text Light" panose="020B0303060202020204" pitchFamily="34" charset="0"/>
                <a:cs typeface="Co Text Light" panose="020B0303060202020204" pitchFamily="34" charset="0"/>
              </a:rPr>
              <a:t>laoreet</a:t>
            </a:r>
            <a:r>
              <a:rPr lang="en-GB" sz="2309" dirty="0">
                <a:solidFill>
                  <a:srgbClr val="5B686E"/>
                </a:solidFill>
                <a:latin typeface="Co Text Light" panose="020B0303060202020204" pitchFamily="34" charset="0"/>
                <a:cs typeface="Co Text Light" panose="020B0303060202020204" pitchFamily="34" charset="0"/>
              </a:rPr>
              <a:t> vitae </a:t>
            </a:r>
            <a:r>
              <a:rPr lang="en-GB" sz="2309" dirty="0" err="1">
                <a:solidFill>
                  <a:srgbClr val="5B686E"/>
                </a:solidFill>
                <a:latin typeface="Co Text Light" panose="020B0303060202020204" pitchFamily="34" charset="0"/>
                <a:cs typeface="Co Text Light" panose="020B0303060202020204" pitchFamily="34" charset="0"/>
              </a:rPr>
              <a:t>leo</a:t>
            </a:r>
            <a:r>
              <a:rPr lang="en-GB" sz="2309" dirty="0">
                <a:solidFill>
                  <a:srgbClr val="5B686E"/>
                </a:solidFill>
                <a:latin typeface="Co Text Light" panose="020B0303060202020204" pitchFamily="34" charset="0"/>
                <a:cs typeface="Co Text Light" panose="020B0303060202020204" pitchFamily="34" charset="0"/>
              </a:rPr>
              <a:t> </a:t>
            </a:r>
            <a:r>
              <a:rPr lang="en-GB" sz="2309" dirty="0" err="1">
                <a:solidFill>
                  <a:srgbClr val="5B686E"/>
                </a:solidFill>
                <a:latin typeface="Co Text Light" panose="020B0303060202020204" pitchFamily="34" charset="0"/>
                <a:cs typeface="Co Text Light" panose="020B0303060202020204" pitchFamily="34" charset="0"/>
              </a:rPr>
              <a:t>utcondimentum</a:t>
            </a:r>
            <a:r>
              <a:rPr lang="en-GB" sz="2309" dirty="0">
                <a:solidFill>
                  <a:srgbClr val="5B686E"/>
                </a:solidFill>
                <a:latin typeface="Co Text Light" panose="020B0303060202020204" pitchFamily="34" charset="0"/>
                <a:cs typeface="Co Text Light" panose="020B0303060202020204" pitchFamily="34" charset="0"/>
              </a:rPr>
              <a:t>. </a:t>
            </a:r>
            <a:r>
              <a:rPr lang="en-GB" sz="2309" dirty="0" err="1">
                <a:solidFill>
                  <a:srgbClr val="5B686E"/>
                </a:solidFill>
                <a:latin typeface="Co Text Light" panose="020B0303060202020204" pitchFamily="34" charset="0"/>
                <a:cs typeface="Co Text Light" panose="020B0303060202020204" pitchFamily="34" charset="0"/>
              </a:rPr>
              <a:t>Suspendisse</a:t>
            </a:r>
            <a:r>
              <a:rPr lang="en-GB" sz="2309" dirty="0">
                <a:solidFill>
                  <a:srgbClr val="5B686E"/>
                </a:solidFill>
                <a:latin typeface="Co Text Light" panose="020B0303060202020204" pitchFamily="34" charset="0"/>
                <a:cs typeface="Co Text Light" panose="020B0303060202020204" pitchFamily="34" charset="0"/>
              </a:rPr>
              <a:t> </a:t>
            </a:r>
            <a:r>
              <a:rPr lang="en-GB" sz="2309" dirty="0" err="1">
                <a:solidFill>
                  <a:srgbClr val="5B686E"/>
                </a:solidFill>
                <a:latin typeface="Co Text Light" panose="020B0303060202020204" pitchFamily="34" charset="0"/>
                <a:cs typeface="Co Text Light" panose="020B0303060202020204" pitchFamily="34" charset="0"/>
              </a:rPr>
              <a:t>eget</a:t>
            </a:r>
            <a:r>
              <a:rPr lang="en-GB" sz="2309" dirty="0">
                <a:solidFill>
                  <a:srgbClr val="5B686E"/>
                </a:solidFill>
                <a:latin typeface="Co Text Light" panose="020B0303060202020204" pitchFamily="34" charset="0"/>
                <a:cs typeface="Co Text Light" panose="020B0303060202020204" pitchFamily="34" charset="0"/>
              </a:rPr>
              <a:t> </a:t>
            </a:r>
            <a:r>
              <a:rPr lang="en-GB" sz="2309" dirty="0" err="1">
                <a:solidFill>
                  <a:srgbClr val="5B686E"/>
                </a:solidFill>
                <a:latin typeface="Co Text Light" panose="020B0303060202020204" pitchFamily="34" charset="0"/>
                <a:cs typeface="Co Text Light" panose="020B0303060202020204" pitchFamily="34" charset="0"/>
              </a:rPr>
              <a:t>molestie</a:t>
            </a:r>
            <a:r>
              <a:rPr lang="en-GB" sz="2309" dirty="0">
                <a:solidFill>
                  <a:srgbClr val="5B686E"/>
                </a:solidFill>
                <a:latin typeface="Co Text Light" panose="020B0303060202020204" pitchFamily="34" charset="0"/>
                <a:cs typeface="Co Text Light" panose="020B0303060202020204" pitchFamily="34" charset="0"/>
              </a:rPr>
              <a:t> </a:t>
            </a:r>
            <a:r>
              <a:rPr lang="en-GB" sz="2309" dirty="0" err="1">
                <a:solidFill>
                  <a:srgbClr val="5B686E"/>
                </a:solidFill>
                <a:latin typeface="Co Text Light" panose="020B0303060202020204" pitchFamily="34" charset="0"/>
                <a:cs typeface="Co Text Light" panose="020B0303060202020204" pitchFamily="34" charset="0"/>
              </a:rPr>
              <a:t>tortor</a:t>
            </a:r>
            <a:r>
              <a:rPr lang="en-GB" sz="2309" dirty="0">
                <a:solidFill>
                  <a:srgbClr val="5B686E"/>
                </a:solidFill>
                <a:latin typeface="Co Text Light" panose="020B0303060202020204" pitchFamily="34" charset="0"/>
                <a:cs typeface="Co Text Light" panose="020B0303060202020204" pitchFamily="34" charset="0"/>
              </a:rPr>
              <a:t>.</a:t>
            </a:r>
          </a:p>
        </p:txBody>
      </p:sp>
      <p:sp>
        <p:nvSpPr>
          <p:cNvPr id="33" name="Text Placeholder 2">
            <a:extLst>
              <a:ext uri="{FF2B5EF4-FFF2-40B4-BE49-F238E27FC236}">
                <a16:creationId xmlns:a16="http://schemas.microsoft.com/office/drawing/2014/main" id="{FEA22597-A270-4BCB-AC8C-8AD75ADBF147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10222019" y="3015351"/>
            <a:ext cx="8513996" cy="565468"/>
          </a:xfrm>
        </p:spPr>
        <p:txBody>
          <a:bodyPr>
            <a:normAutofit/>
          </a:bodyPr>
          <a:lstStyle>
            <a:lvl1pPr marL="0" indent="0">
              <a:buNone/>
              <a:defRPr sz="2638">
                <a:solidFill>
                  <a:srgbClr val="E94D1B"/>
                </a:solidFill>
                <a:latin typeface="Co Text" panose="020B0503060202020204" pitchFamily="34" charset="0"/>
              </a:defRPr>
            </a:lvl1pPr>
            <a:lvl2pPr>
              <a:defRPr>
                <a:latin typeface="Co Text" panose="020B0503060202020204" pitchFamily="34" charset="0"/>
              </a:defRPr>
            </a:lvl2pPr>
            <a:lvl3pPr>
              <a:defRPr>
                <a:latin typeface="Co Text" panose="020B0503060202020204" pitchFamily="34" charset="0"/>
              </a:defRPr>
            </a:lvl3pPr>
            <a:lvl4pPr>
              <a:defRPr>
                <a:latin typeface="Co Text" panose="020B0503060202020204" pitchFamily="34" charset="0"/>
              </a:defRPr>
            </a:lvl4pPr>
            <a:lvl5pPr>
              <a:defRPr>
                <a:latin typeface="Co Text" panose="020B0503060202020204" pitchFamily="34" charset="0"/>
              </a:defRPr>
            </a:lvl5pPr>
          </a:lstStyle>
          <a:p>
            <a:pPr lvl="0"/>
            <a:r>
              <a:rPr lang="en-US" dirty="0"/>
              <a:t>Subtitle</a:t>
            </a:r>
          </a:p>
        </p:txBody>
      </p:sp>
      <p:sp>
        <p:nvSpPr>
          <p:cNvPr id="34" name="Text Placeholder 21">
            <a:extLst>
              <a:ext uri="{FF2B5EF4-FFF2-40B4-BE49-F238E27FC236}">
                <a16:creationId xmlns:a16="http://schemas.microsoft.com/office/drawing/2014/main" id="{C9954B38-B9C9-4C63-91DE-6E9B9E91DF6E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10222019" y="3537051"/>
            <a:ext cx="8513996" cy="1819443"/>
          </a:xfrm>
        </p:spPr>
        <p:txBody>
          <a:bodyPr/>
          <a:lstStyle>
            <a:lvl1pPr marL="0" indent="0">
              <a:spcAft>
                <a:spcPts val="989"/>
              </a:spcAft>
              <a:buFont typeface="Arial" panose="020B0604020202020204" pitchFamily="34" charset="0"/>
              <a:buNone/>
              <a:defRPr/>
            </a:lvl1pPr>
          </a:lstStyle>
          <a:p>
            <a:r>
              <a:rPr lang="en-GB" sz="2309" dirty="0" err="1">
                <a:solidFill>
                  <a:srgbClr val="5B686E"/>
                </a:solidFill>
                <a:latin typeface="Co Text Light" panose="020B0303060202020204" pitchFamily="34" charset="0"/>
                <a:cs typeface="Co Text Light" panose="020B0303060202020204" pitchFamily="34" charset="0"/>
              </a:rPr>
              <a:t>Aeneanmolestie</a:t>
            </a:r>
            <a:r>
              <a:rPr lang="en-GB" sz="2309" dirty="0">
                <a:solidFill>
                  <a:srgbClr val="5B686E"/>
                </a:solidFill>
                <a:latin typeface="Co Text Light" panose="020B0303060202020204" pitchFamily="34" charset="0"/>
                <a:cs typeface="Co Text Light" panose="020B0303060202020204" pitchFamily="34" charset="0"/>
              </a:rPr>
              <a:t> </a:t>
            </a:r>
            <a:r>
              <a:rPr lang="en-GB" sz="2309" dirty="0" err="1">
                <a:solidFill>
                  <a:srgbClr val="5B686E"/>
                </a:solidFill>
                <a:latin typeface="Co Text Light" panose="020B0303060202020204" pitchFamily="34" charset="0"/>
                <a:cs typeface="Co Text Light" panose="020B0303060202020204" pitchFamily="34" charset="0"/>
              </a:rPr>
              <a:t>luctus</a:t>
            </a:r>
            <a:r>
              <a:rPr lang="en-GB" sz="2309" dirty="0">
                <a:solidFill>
                  <a:srgbClr val="5B686E"/>
                </a:solidFill>
                <a:latin typeface="Co Text Light" panose="020B0303060202020204" pitchFamily="34" charset="0"/>
                <a:cs typeface="Co Text Light" panose="020B0303060202020204" pitchFamily="34" charset="0"/>
              </a:rPr>
              <a:t> ligula </a:t>
            </a:r>
            <a:r>
              <a:rPr lang="en-GB" sz="2309" dirty="0" err="1">
                <a:solidFill>
                  <a:srgbClr val="5B686E"/>
                </a:solidFill>
                <a:latin typeface="Co Text Light" panose="020B0303060202020204" pitchFamily="34" charset="0"/>
                <a:cs typeface="Co Text Light" panose="020B0303060202020204" pitchFamily="34" charset="0"/>
              </a:rPr>
              <a:t>vel</a:t>
            </a:r>
            <a:r>
              <a:rPr lang="en-GB" sz="2309" dirty="0">
                <a:solidFill>
                  <a:srgbClr val="5B686E"/>
                </a:solidFill>
                <a:latin typeface="Co Text Light" panose="020B0303060202020204" pitchFamily="34" charset="0"/>
                <a:cs typeface="Co Text Light" panose="020B0303060202020204" pitchFamily="34" charset="0"/>
              </a:rPr>
              <a:t> </a:t>
            </a:r>
            <a:r>
              <a:rPr lang="en-GB" sz="2309" dirty="0" err="1">
                <a:solidFill>
                  <a:srgbClr val="5B686E"/>
                </a:solidFill>
                <a:latin typeface="Co Text Light" panose="020B0303060202020204" pitchFamily="34" charset="0"/>
                <a:cs typeface="Co Text Light" panose="020B0303060202020204" pitchFamily="34" charset="0"/>
              </a:rPr>
              <a:t>suscipit</a:t>
            </a:r>
            <a:r>
              <a:rPr lang="en-GB" sz="2309" dirty="0">
                <a:solidFill>
                  <a:srgbClr val="5B686E"/>
                </a:solidFill>
                <a:latin typeface="Co Text Light" panose="020B0303060202020204" pitchFamily="34" charset="0"/>
                <a:cs typeface="Co Text Light" panose="020B0303060202020204" pitchFamily="34" charset="0"/>
              </a:rPr>
              <a:t>. </a:t>
            </a:r>
            <a:r>
              <a:rPr lang="en-GB" sz="2309" dirty="0" err="1">
                <a:solidFill>
                  <a:srgbClr val="5B686E"/>
                </a:solidFill>
                <a:latin typeface="Co Text Light" panose="020B0303060202020204" pitchFamily="34" charset="0"/>
                <a:cs typeface="Co Text Light" panose="020B0303060202020204" pitchFamily="34" charset="0"/>
              </a:rPr>
              <a:t>Nulla</a:t>
            </a:r>
            <a:r>
              <a:rPr lang="en-GB" sz="2309" dirty="0">
                <a:solidFill>
                  <a:srgbClr val="5B686E"/>
                </a:solidFill>
                <a:latin typeface="Co Text Light" panose="020B0303060202020204" pitchFamily="34" charset="0"/>
                <a:cs typeface="Co Text Light" panose="020B0303060202020204" pitchFamily="34" charset="0"/>
              </a:rPr>
              <a:t> </a:t>
            </a:r>
            <a:r>
              <a:rPr lang="en-GB" sz="2309" dirty="0" err="1">
                <a:solidFill>
                  <a:srgbClr val="5B686E"/>
                </a:solidFill>
                <a:latin typeface="Co Text Light" panose="020B0303060202020204" pitchFamily="34" charset="0"/>
                <a:cs typeface="Co Text Light" panose="020B0303060202020204" pitchFamily="34" charset="0"/>
              </a:rPr>
              <a:t>facilisi.Aliquam</a:t>
            </a:r>
            <a:r>
              <a:rPr lang="en-GB" sz="2309" dirty="0">
                <a:solidFill>
                  <a:srgbClr val="5B686E"/>
                </a:solidFill>
                <a:latin typeface="Co Text Light" panose="020B0303060202020204" pitchFamily="34" charset="0"/>
                <a:cs typeface="Co Text Light" panose="020B0303060202020204" pitchFamily="34" charset="0"/>
              </a:rPr>
              <a:t> </a:t>
            </a:r>
            <a:r>
              <a:rPr lang="en-GB" sz="2309" dirty="0" err="1">
                <a:solidFill>
                  <a:srgbClr val="5B686E"/>
                </a:solidFill>
                <a:latin typeface="Co Text Light" panose="020B0303060202020204" pitchFamily="34" charset="0"/>
                <a:cs typeface="Co Text Light" panose="020B0303060202020204" pitchFamily="34" charset="0"/>
              </a:rPr>
              <a:t>erat</a:t>
            </a:r>
            <a:r>
              <a:rPr lang="en-GB" sz="2309" dirty="0">
                <a:solidFill>
                  <a:srgbClr val="5B686E"/>
                </a:solidFill>
                <a:latin typeface="Co Text Light" panose="020B0303060202020204" pitchFamily="34" charset="0"/>
                <a:cs typeface="Co Text Light" panose="020B0303060202020204" pitchFamily="34" charset="0"/>
              </a:rPr>
              <a:t> </a:t>
            </a:r>
            <a:r>
              <a:rPr lang="en-GB" sz="2309" dirty="0" err="1">
                <a:solidFill>
                  <a:srgbClr val="5B686E"/>
                </a:solidFill>
                <a:latin typeface="Co Text Light" panose="020B0303060202020204" pitchFamily="34" charset="0"/>
                <a:cs typeface="Co Text Light" panose="020B0303060202020204" pitchFamily="34" charset="0"/>
              </a:rPr>
              <a:t>volutpat</a:t>
            </a:r>
            <a:r>
              <a:rPr lang="en-GB" sz="2309" dirty="0">
                <a:solidFill>
                  <a:srgbClr val="5B686E"/>
                </a:solidFill>
                <a:latin typeface="Co Text Light" panose="020B0303060202020204" pitchFamily="34" charset="0"/>
                <a:cs typeface="Co Text Light" panose="020B0303060202020204" pitchFamily="34" charset="0"/>
              </a:rPr>
              <a:t>. Duis </a:t>
            </a:r>
            <a:r>
              <a:rPr lang="en-GB" sz="2309" dirty="0" err="1">
                <a:solidFill>
                  <a:srgbClr val="5B686E"/>
                </a:solidFill>
                <a:latin typeface="Co Text Light" panose="020B0303060202020204" pitchFamily="34" charset="0"/>
                <a:cs typeface="Co Text Light" panose="020B0303060202020204" pitchFamily="34" charset="0"/>
              </a:rPr>
              <a:t>ultricies</a:t>
            </a:r>
            <a:r>
              <a:rPr lang="en-GB" sz="2309" dirty="0">
                <a:solidFill>
                  <a:srgbClr val="5B686E"/>
                </a:solidFill>
                <a:latin typeface="Co Text Light" panose="020B0303060202020204" pitchFamily="34" charset="0"/>
                <a:cs typeface="Co Text Light" panose="020B0303060202020204" pitchFamily="34" charset="0"/>
              </a:rPr>
              <a:t> </a:t>
            </a:r>
            <a:r>
              <a:rPr lang="en-GB" sz="2309" dirty="0" err="1">
                <a:solidFill>
                  <a:srgbClr val="5B686E"/>
                </a:solidFill>
                <a:latin typeface="Co Text Light" panose="020B0303060202020204" pitchFamily="34" charset="0"/>
                <a:cs typeface="Co Text Light" panose="020B0303060202020204" pitchFamily="34" charset="0"/>
              </a:rPr>
              <a:t>erat</a:t>
            </a:r>
            <a:r>
              <a:rPr lang="en-GB" sz="2309" dirty="0">
                <a:solidFill>
                  <a:srgbClr val="5B686E"/>
                </a:solidFill>
                <a:latin typeface="Co Text Light" panose="020B0303060202020204" pitchFamily="34" charset="0"/>
                <a:cs typeface="Co Text Light" panose="020B0303060202020204" pitchFamily="34" charset="0"/>
              </a:rPr>
              <a:t> </a:t>
            </a:r>
            <a:r>
              <a:rPr lang="en-GB" sz="2309" dirty="0" err="1">
                <a:solidFill>
                  <a:srgbClr val="5B686E"/>
                </a:solidFill>
                <a:latin typeface="Co Text Light" panose="020B0303060202020204" pitchFamily="34" charset="0"/>
                <a:cs typeface="Co Text Light" panose="020B0303060202020204" pitchFamily="34" charset="0"/>
              </a:rPr>
              <a:t>atefficitur</a:t>
            </a:r>
            <a:r>
              <a:rPr lang="en-GB" sz="2309" dirty="0">
                <a:solidFill>
                  <a:srgbClr val="5B686E"/>
                </a:solidFill>
                <a:latin typeface="Co Text Light" panose="020B0303060202020204" pitchFamily="34" charset="0"/>
                <a:cs typeface="Co Text Light" panose="020B0303060202020204" pitchFamily="34" charset="0"/>
              </a:rPr>
              <a:t> </a:t>
            </a:r>
            <a:r>
              <a:rPr lang="en-GB" sz="2309" dirty="0" err="1">
                <a:solidFill>
                  <a:srgbClr val="5B686E"/>
                </a:solidFill>
                <a:latin typeface="Co Text Light" panose="020B0303060202020204" pitchFamily="34" charset="0"/>
                <a:cs typeface="Co Text Light" panose="020B0303060202020204" pitchFamily="34" charset="0"/>
              </a:rPr>
              <a:t>tempor</a:t>
            </a:r>
            <a:r>
              <a:rPr lang="en-GB" sz="2309" dirty="0">
                <a:solidFill>
                  <a:srgbClr val="5B686E"/>
                </a:solidFill>
                <a:latin typeface="Co Text Light" panose="020B0303060202020204" pitchFamily="34" charset="0"/>
                <a:cs typeface="Co Text Light" panose="020B0303060202020204" pitchFamily="34" charset="0"/>
              </a:rPr>
              <a:t>. Duis </a:t>
            </a:r>
            <a:r>
              <a:rPr lang="en-GB" sz="2309" dirty="0" err="1">
                <a:solidFill>
                  <a:srgbClr val="5B686E"/>
                </a:solidFill>
                <a:latin typeface="Co Text Light" panose="020B0303060202020204" pitchFamily="34" charset="0"/>
                <a:cs typeface="Co Text Light" panose="020B0303060202020204" pitchFamily="34" charset="0"/>
              </a:rPr>
              <a:t>laoreet</a:t>
            </a:r>
            <a:r>
              <a:rPr lang="en-GB" sz="2309" dirty="0">
                <a:solidFill>
                  <a:srgbClr val="5B686E"/>
                </a:solidFill>
                <a:latin typeface="Co Text Light" panose="020B0303060202020204" pitchFamily="34" charset="0"/>
                <a:cs typeface="Co Text Light" panose="020B0303060202020204" pitchFamily="34" charset="0"/>
              </a:rPr>
              <a:t> vitae </a:t>
            </a:r>
            <a:r>
              <a:rPr lang="en-GB" sz="2309" dirty="0" err="1">
                <a:solidFill>
                  <a:srgbClr val="5B686E"/>
                </a:solidFill>
                <a:latin typeface="Co Text Light" panose="020B0303060202020204" pitchFamily="34" charset="0"/>
                <a:cs typeface="Co Text Light" panose="020B0303060202020204" pitchFamily="34" charset="0"/>
              </a:rPr>
              <a:t>leo</a:t>
            </a:r>
            <a:r>
              <a:rPr lang="en-GB" sz="2309" dirty="0">
                <a:solidFill>
                  <a:srgbClr val="5B686E"/>
                </a:solidFill>
                <a:latin typeface="Co Text Light" panose="020B0303060202020204" pitchFamily="34" charset="0"/>
                <a:cs typeface="Co Text Light" panose="020B0303060202020204" pitchFamily="34" charset="0"/>
              </a:rPr>
              <a:t> </a:t>
            </a:r>
            <a:r>
              <a:rPr lang="en-GB" sz="2309" dirty="0" err="1">
                <a:solidFill>
                  <a:srgbClr val="5B686E"/>
                </a:solidFill>
                <a:latin typeface="Co Text Light" panose="020B0303060202020204" pitchFamily="34" charset="0"/>
                <a:cs typeface="Co Text Light" panose="020B0303060202020204" pitchFamily="34" charset="0"/>
              </a:rPr>
              <a:t>utcondimentum</a:t>
            </a:r>
            <a:r>
              <a:rPr lang="en-GB" sz="2309" dirty="0">
                <a:solidFill>
                  <a:srgbClr val="5B686E"/>
                </a:solidFill>
                <a:latin typeface="Co Text Light" panose="020B0303060202020204" pitchFamily="34" charset="0"/>
                <a:cs typeface="Co Text Light" panose="020B0303060202020204" pitchFamily="34" charset="0"/>
              </a:rPr>
              <a:t>. </a:t>
            </a:r>
            <a:r>
              <a:rPr lang="en-GB" sz="2309" dirty="0" err="1">
                <a:solidFill>
                  <a:srgbClr val="5B686E"/>
                </a:solidFill>
                <a:latin typeface="Co Text Light" panose="020B0303060202020204" pitchFamily="34" charset="0"/>
                <a:cs typeface="Co Text Light" panose="020B0303060202020204" pitchFamily="34" charset="0"/>
              </a:rPr>
              <a:t>Suspendisse</a:t>
            </a:r>
            <a:r>
              <a:rPr lang="en-GB" sz="2309" dirty="0">
                <a:solidFill>
                  <a:srgbClr val="5B686E"/>
                </a:solidFill>
                <a:latin typeface="Co Text Light" panose="020B0303060202020204" pitchFamily="34" charset="0"/>
                <a:cs typeface="Co Text Light" panose="020B0303060202020204" pitchFamily="34" charset="0"/>
              </a:rPr>
              <a:t> </a:t>
            </a:r>
            <a:r>
              <a:rPr lang="en-GB" sz="2309" dirty="0" err="1">
                <a:solidFill>
                  <a:srgbClr val="5B686E"/>
                </a:solidFill>
                <a:latin typeface="Co Text Light" panose="020B0303060202020204" pitchFamily="34" charset="0"/>
                <a:cs typeface="Co Text Light" panose="020B0303060202020204" pitchFamily="34" charset="0"/>
              </a:rPr>
              <a:t>eget</a:t>
            </a:r>
            <a:r>
              <a:rPr lang="en-GB" sz="2309" dirty="0">
                <a:solidFill>
                  <a:srgbClr val="5B686E"/>
                </a:solidFill>
                <a:latin typeface="Co Text Light" panose="020B0303060202020204" pitchFamily="34" charset="0"/>
                <a:cs typeface="Co Text Light" panose="020B0303060202020204" pitchFamily="34" charset="0"/>
              </a:rPr>
              <a:t> </a:t>
            </a:r>
            <a:r>
              <a:rPr lang="en-GB" sz="2309" dirty="0" err="1">
                <a:solidFill>
                  <a:srgbClr val="5B686E"/>
                </a:solidFill>
                <a:latin typeface="Co Text Light" panose="020B0303060202020204" pitchFamily="34" charset="0"/>
                <a:cs typeface="Co Text Light" panose="020B0303060202020204" pitchFamily="34" charset="0"/>
              </a:rPr>
              <a:t>molestie</a:t>
            </a:r>
            <a:r>
              <a:rPr lang="en-GB" sz="2309" dirty="0">
                <a:solidFill>
                  <a:srgbClr val="5B686E"/>
                </a:solidFill>
                <a:latin typeface="Co Text Light" panose="020B0303060202020204" pitchFamily="34" charset="0"/>
                <a:cs typeface="Co Text Light" panose="020B0303060202020204" pitchFamily="34" charset="0"/>
              </a:rPr>
              <a:t> </a:t>
            </a:r>
            <a:r>
              <a:rPr lang="en-GB" sz="2309" dirty="0" err="1">
                <a:solidFill>
                  <a:srgbClr val="5B686E"/>
                </a:solidFill>
                <a:latin typeface="Co Text Light" panose="020B0303060202020204" pitchFamily="34" charset="0"/>
                <a:cs typeface="Co Text Light" panose="020B0303060202020204" pitchFamily="34" charset="0"/>
              </a:rPr>
              <a:t>tortor</a:t>
            </a:r>
            <a:r>
              <a:rPr lang="en-GB" sz="2309" dirty="0">
                <a:solidFill>
                  <a:srgbClr val="5B686E"/>
                </a:solidFill>
                <a:latin typeface="Co Text Light" panose="020B0303060202020204" pitchFamily="34" charset="0"/>
                <a:cs typeface="Co Text Light" panose="020B0303060202020204" pitchFamily="34" charset="0"/>
              </a:rPr>
              <a:t>.</a:t>
            </a:r>
          </a:p>
        </p:txBody>
      </p:sp>
      <p:sp>
        <p:nvSpPr>
          <p:cNvPr id="31" name="Text Placeholder 2">
            <a:extLst>
              <a:ext uri="{FF2B5EF4-FFF2-40B4-BE49-F238E27FC236}">
                <a16:creationId xmlns:a16="http://schemas.microsoft.com/office/drawing/2014/main" id="{A9DB1E0A-BAF5-4F9A-BFD5-2A8E703E17D5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1206435" y="7856347"/>
            <a:ext cx="8513996" cy="565468"/>
          </a:xfrm>
        </p:spPr>
        <p:txBody>
          <a:bodyPr>
            <a:normAutofit/>
          </a:bodyPr>
          <a:lstStyle>
            <a:lvl1pPr marL="0" indent="0">
              <a:buNone/>
              <a:defRPr sz="2638">
                <a:solidFill>
                  <a:srgbClr val="E94D1B"/>
                </a:solidFill>
                <a:latin typeface="Co Text" panose="020B0503060202020204" pitchFamily="34" charset="0"/>
              </a:defRPr>
            </a:lvl1pPr>
            <a:lvl2pPr>
              <a:defRPr>
                <a:latin typeface="Co Text" panose="020B0503060202020204" pitchFamily="34" charset="0"/>
              </a:defRPr>
            </a:lvl2pPr>
            <a:lvl3pPr>
              <a:defRPr>
                <a:latin typeface="Co Text" panose="020B0503060202020204" pitchFamily="34" charset="0"/>
              </a:defRPr>
            </a:lvl3pPr>
            <a:lvl4pPr>
              <a:defRPr>
                <a:latin typeface="Co Text" panose="020B0503060202020204" pitchFamily="34" charset="0"/>
              </a:defRPr>
            </a:lvl4pPr>
            <a:lvl5pPr>
              <a:defRPr>
                <a:latin typeface="Co Text" panose="020B0503060202020204" pitchFamily="34" charset="0"/>
              </a:defRPr>
            </a:lvl5pPr>
          </a:lstStyle>
          <a:p>
            <a:pPr lvl="0"/>
            <a:r>
              <a:rPr lang="en-US" dirty="0"/>
              <a:t>Subtitle</a:t>
            </a:r>
          </a:p>
        </p:txBody>
      </p:sp>
      <p:sp>
        <p:nvSpPr>
          <p:cNvPr id="32" name="Text Placeholder 21">
            <a:extLst>
              <a:ext uri="{FF2B5EF4-FFF2-40B4-BE49-F238E27FC236}">
                <a16:creationId xmlns:a16="http://schemas.microsoft.com/office/drawing/2014/main" id="{6645C2B3-134F-43CE-9A22-A7FEECCC01A2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1206435" y="8378047"/>
            <a:ext cx="8513996" cy="1819443"/>
          </a:xfrm>
        </p:spPr>
        <p:txBody>
          <a:bodyPr/>
          <a:lstStyle>
            <a:lvl1pPr marL="0" indent="0">
              <a:spcAft>
                <a:spcPts val="989"/>
              </a:spcAft>
              <a:buFont typeface="Arial" panose="020B0604020202020204" pitchFamily="34" charset="0"/>
              <a:buNone/>
              <a:defRPr/>
            </a:lvl1pPr>
          </a:lstStyle>
          <a:p>
            <a:r>
              <a:rPr lang="en-GB" sz="2309" dirty="0" err="1">
                <a:solidFill>
                  <a:srgbClr val="5B686E"/>
                </a:solidFill>
                <a:latin typeface="Co Text Light" panose="020B0303060202020204" pitchFamily="34" charset="0"/>
                <a:cs typeface="Co Text Light" panose="020B0303060202020204" pitchFamily="34" charset="0"/>
              </a:rPr>
              <a:t>Aeneanmolestie</a:t>
            </a:r>
            <a:r>
              <a:rPr lang="en-GB" sz="2309" dirty="0">
                <a:solidFill>
                  <a:srgbClr val="5B686E"/>
                </a:solidFill>
                <a:latin typeface="Co Text Light" panose="020B0303060202020204" pitchFamily="34" charset="0"/>
                <a:cs typeface="Co Text Light" panose="020B0303060202020204" pitchFamily="34" charset="0"/>
              </a:rPr>
              <a:t> </a:t>
            </a:r>
            <a:r>
              <a:rPr lang="en-GB" sz="2309" dirty="0" err="1">
                <a:solidFill>
                  <a:srgbClr val="5B686E"/>
                </a:solidFill>
                <a:latin typeface="Co Text Light" panose="020B0303060202020204" pitchFamily="34" charset="0"/>
                <a:cs typeface="Co Text Light" panose="020B0303060202020204" pitchFamily="34" charset="0"/>
              </a:rPr>
              <a:t>luctus</a:t>
            </a:r>
            <a:r>
              <a:rPr lang="en-GB" sz="2309" dirty="0">
                <a:solidFill>
                  <a:srgbClr val="5B686E"/>
                </a:solidFill>
                <a:latin typeface="Co Text Light" panose="020B0303060202020204" pitchFamily="34" charset="0"/>
                <a:cs typeface="Co Text Light" panose="020B0303060202020204" pitchFamily="34" charset="0"/>
              </a:rPr>
              <a:t> ligula </a:t>
            </a:r>
            <a:r>
              <a:rPr lang="en-GB" sz="2309" dirty="0" err="1">
                <a:solidFill>
                  <a:srgbClr val="5B686E"/>
                </a:solidFill>
                <a:latin typeface="Co Text Light" panose="020B0303060202020204" pitchFamily="34" charset="0"/>
                <a:cs typeface="Co Text Light" panose="020B0303060202020204" pitchFamily="34" charset="0"/>
              </a:rPr>
              <a:t>vel</a:t>
            </a:r>
            <a:r>
              <a:rPr lang="en-GB" sz="2309" dirty="0">
                <a:solidFill>
                  <a:srgbClr val="5B686E"/>
                </a:solidFill>
                <a:latin typeface="Co Text Light" panose="020B0303060202020204" pitchFamily="34" charset="0"/>
                <a:cs typeface="Co Text Light" panose="020B0303060202020204" pitchFamily="34" charset="0"/>
              </a:rPr>
              <a:t> </a:t>
            </a:r>
            <a:r>
              <a:rPr lang="en-GB" sz="2309" dirty="0" err="1">
                <a:solidFill>
                  <a:srgbClr val="5B686E"/>
                </a:solidFill>
                <a:latin typeface="Co Text Light" panose="020B0303060202020204" pitchFamily="34" charset="0"/>
                <a:cs typeface="Co Text Light" panose="020B0303060202020204" pitchFamily="34" charset="0"/>
              </a:rPr>
              <a:t>suscipit</a:t>
            </a:r>
            <a:r>
              <a:rPr lang="en-GB" sz="2309" dirty="0">
                <a:solidFill>
                  <a:srgbClr val="5B686E"/>
                </a:solidFill>
                <a:latin typeface="Co Text Light" panose="020B0303060202020204" pitchFamily="34" charset="0"/>
                <a:cs typeface="Co Text Light" panose="020B0303060202020204" pitchFamily="34" charset="0"/>
              </a:rPr>
              <a:t>. </a:t>
            </a:r>
            <a:r>
              <a:rPr lang="en-GB" sz="2309" dirty="0" err="1">
                <a:solidFill>
                  <a:srgbClr val="5B686E"/>
                </a:solidFill>
                <a:latin typeface="Co Text Light" panose="020B0303060202020204" pitchFamily="34" charset="0"/>
                <a:cs typeface="Co Text Light" panose="020B0303060202020204" pitchFamily="34" charset="0"/>
              </a:rPr>
              <a:t>Nulla</a:t>
            </a:r>
            <a:r>
              <a:rPr lang="en-GB" sz="2309" dirty="0">
                <a:solidFill>
                  <a:srgbClr val="5B686E"/>
                </a:solidFill>
                <a:latin typeface="Co Text Light" panose="020B0303060202020204" pitchFamily="34" charset="0"/>
                <a:cs typeface="Co Text Light" panose="020B0303060202020204" pitchFamily="34" charset="0"/>
              </a:rPr>
              <a:t> </a:t>
            </a:r>
            <a:r>
              <a:rPr lang="en-GB" sz="2309" dirty="0" err="1">
                <a:solidFill>
                  <a:srgbClr val="5B686E"/>
                </a:solidFill>
                <a:latin typeface="Co Text Light" panose="020B0303060202020204" pitchFamily="34" charset="0"/>
                <a:cs typeface="Co Text Light" panose="020B0303060202020204" pitchFamily="34" charset="0"/>
              </a:rPr>
              <a:t>facilisi.Aliquam</a:t>
            </a:r>
            <a:r>
              <a:rPr lang="en-GB" sz="2309" dirty="0">
                <a:solidFill>
                  <a:srgbClr val="5B686E"/>
                </a:solidFill>
                <a:latin typeface="Co Text Light" panose="020B0303060202020204" pitchFamily="34" charset="0"/>
                <a:cs typeface="Co Text Light" panose="020B0303060202020204" pitchFamily="34" charset="0"/>
              </a:rPr>
              <a:t> </a:t>
            </a:r>
            <a:r>
              <a:rPr lang="en-GB" sz="2309" dirty="0" err="1">
                <a:solidFill>
                  <a:srgbClr val="5B686E"/>
                </a:solidFill>
                <a:latin typeface="Co Text Light" panose="020B0303060202020204" pitchFamily="34" charset="0"/>
                <a:cs typeface="Co Text Light" panose="020B0303060202020204" pitchFamily="34" charset="0"/>
              </a:rPr>
              <a:t>erat</a:t>
            </a:r>
            <a:r>
              <a:rPr lang="en-GB" sz="2309" dirty="0">
                <a:solidFill>
                  <a:srgbClr val="5B686E"/>
                </a:solidFill>
                <a:latin typeface="Co Text Light" panose="020B0303060202020204" pitchFamily="34" charset="0"/>
                <a:cs typeface="Co Text Light" panose="020B0303060202020204" pitchFamily="34" charset="0"/>
              </a:rPr>
              <a:t> </a:t>
            </a:r>
            <a:r>
              <a:rPr lang="en-GB" sz="2309" dirty="0" err="1">
                <a:solidFill>
                  <a:srgbClr val="5B686E"/>
                </a:solidFill>
                <a:latin typeface="Co Text Light" panose="020B0303060202020204" pitchFamily="34" charset="0"/>
                <a:cs typeface="Co Text Light" panose="020B0303060202020204" pitchFamily="34" charset="0"/>
              </a:rPr>
              <a:t>volutpat</a:t>
            </a:r>
            <a:r>
              <a:rPr lang="en-GB" sz="2309" dirty="0">
                <a:solidFill>
                  <a:srgbClr val="5B686E"/>
                </a:solidFill>
                <a:latin typeface="Co Text Light" panose="020B0303060202020204" pitchFamily="34" charset="0"/>
                <a:cs typeface="Co Text Light" panose="020B0303060202020204" pitchFamily="34" charset="0"/>
              </a:rPr>
              <a:t>. Duis </a:t>
            </a:r>
            <a:r>
              <a:rPr lang="en-GB" sz="2309" dirty="0" err="1">
                <a:solidFill>
                  <a:srgbClr val="5B686E"/>
                </a:solidFill>
                <a:latin typeface="Co Text Light" panose="020B0303060202020204" pitchFamily="34" charset="0"/>
                <a:cs typeface="Co Text Light" panose="020B0303060202020204" pitchFamily="34" charset="0"/>
              </a:rPr>
              <a:t>ultricies</a:t>
            </a:r>
            <a:r>
              <a:rPr lang="en-GB" sz="2309" dirty="0">
                <a:solidFill>
                  <a:srgbClr val="5B686E"/>
                </a:solidFill>
                <a:latin typeface="Co Text Light" panose="020B0303060202020204" pitchFamily="34" charset="0"/>
                <a:cs typeface="Co Text Light" panose="020B0303060202020204" pitchFamily="34" charset="0"/>
              </a:rPr>
              <a:t> </a:t>
            </a:r>
            <a:r>
              <a:rPr lang="en-GB" sz="2309" dirty="0" err="1">
                <a:solidFill>
                  <a:srgbClr val="5B686E"/>
                </a:solidFill>
                <a:latin typeface="Co Text Light" panose="020B0303060202020204" pitchFamily="34" charset="0"/>
                <a:cs typeface="Co Text Light" panose="020B0303060202020204" pitchFamily="34" charset="0"/>
              </a:rPr>
              <a:t>erat</a:t>
            </a:r>
            <a:r>
              <a:rPr lang="en-GB" sz="2309" dirty="0">
                <a:solidFill>
                  <a:srgbClr val="5B686E"/>
                </a:solidFill>
                <a:latin typeface="Co Text Light" panose="020B0303060202020204" pitchFamily="34" charset="0"/>
                <a:cs typeface="Co Text Light" panose="020B0303060202020204" pitchFamily="34" charset="0"/>
              </a:rPr>
              <a:t> </a:t>
            </a:r>
            <a:r>
              <a:rPr lang="en-GB" sz="2309" dirty="0" err="1">
                <a:solidFill>
                  <a:srgbClr val="5B686E"/>
                </a:solidFill>
                <a:latin typeface="Co Text Light" panose="020B0303060202020204" pitchFamily="34" charset="0"/>
                <a:cs typeface="Co Text Light" panose="020B0303060202020204" pitchFamily="34" charset="0"/>
              </a:rPr>
              <a:t>atefficitur</a:t>
            </a:r>
            <a:r>
              <a:rPr lang="en-GB" sz="2309" dirty="0">
                <a:solidFill>
                  <a:srgbClr val="5B686E"/>
                </a:solidFill>
                <a:latin typeface="Co Text Light" panose="020B0303060202020204" pitchFamily="34" charset="0"/>
                <a:cs typeface="Co Text Light" panose="020B0303060202020204" pitchFamily="34" charset="0"/>
              </a:rPr>
              <a:t> </a:t>
            </a:r>
            <a:r>
              <a:rPr lang="en-GB" sz="2309" dirty="0" err="1">
                <a:solidFill>
                  <a:srgbClr val="5B686E"/>
                </a:solidFill>
                <a:latin typeface="Co Text Light" panose="020B0303060202020204" pitchFamily="34" charset="0"/>
                <a:cs typeface="Co Text Light" panose="020B0303060202020204" pitchFamily="34" charset="0"/>
              </a:rPr>
              <a:t>tempor</a:t>
            </a:r>
            <a:r>
              <a:rPr lang="en-GB" sz="2309" dirty="0">
                <a:solidFill>
                  <a:srgbClr val="5B686E"/>
                </a:solidFill>
                <a:latin typeface="Co Text Light" panose="020B0303060202020204" pitchFamily="34" charset="0"/>
                <a:cs typeface="Co Text Light" panose="020B0303060202020204" pitchFamily="34" charset="0"/>
              </a:rPr>
              <a:t>. Duis </a:t>
            </a:r>
            <a:r>
              <a:rPr lang="en-GB" sz="2309" dirty="0" err="1">
                <a:solidFill>
                  <a:srgbClr val="5B686E"/>
                </a:solidFill>
                <a:latin typeface="Co Text Light" panose="020B0303060202020204" pitchFamily="34" charset="0"/>
                <a:cs typeface="Co Text Light" panose="020B0303060202020204" pitchFamily="34" charset="0"/>
              </a:rPr>
              <a:t>laoreet</a:t>
            </a:r>
            <a:r>
              <a:rPr lang="en-GB" sz="2309" dirty="0">
                <a:solidFill>
                  <a:srgbClr val="5B686E"/>
                </a:solidFill>
                <a:latin typeface="Co Text Light" panose="020B0303060202020204" pitchFamily="34" charset="0"/>
                <a:cs typeface="Co Text Light" panose="020B0303060202020204" pitchFamily="34" charset="0"/>
              </a:rPr>
              <a:t> vitae </a:t>
            </a:r>
            <a:r>
              <a:rPr lang="en-GB" sz="2309" dirty="0" err="1">
                <a:solidFill>
                  <a:srgbClr val="5B686E"/>
                </a:solidFill>
                <a:latin typeface="Co Text Light" panose="020B0303060202020204" pitchFamily="34" charset="0"/>
                <a:cs typeface="Co Text Light" panose="020B0303060202020204" pitchFamily="34" charset="0"/>
              </a:rPr>
              <a:t>leo</a:t>
            </a:r>
            <a:r>
              <a:rPr lang="en-GB" sz="2309" dirty="0">
                <a:solidFill>
                  <a:srgbClr val="5B686E"/>
                </a:solidFill>
                <a:latin typeface="Co Text Light" panose="020B0303060202020204" pitchFamily="34" charset="0"/>
                <a:cs typeface="Co Text Light" panose="020B0303060202020204" pitchFamily="34" charset="0"/>
              </a:rPr>
              <a:t> </a:t>
            </a:r>
            <a:r>
              <a:rPr lang="en-GB" sz="2309" dirty="0" err="1">
                <a:solidFill>
                  <a:srgbClr val="5B686E"/>
                </a:solidFill>
                <a:latin typeface="Co Text Light" panose="020B0303060202020204" pitchFamily="34" charset="0"/>
                <a:cs typeface="Co Text Light" panose="020B0303060202020204" pitchFamily="34" charset="0"/>
              </a:rPr>
              <a:t>utcondimentum</a:t>
            </a:r>
            <a:r>
              <a:rPr lang="en-GB" sz="2309" dirty="0">
                <a:solidFill>
                  <a:srgbClr val="5B686E"/>
                </a:solidFill>
                <a:latin typeface="Co Text Light" panose="020B0303060202020204" pitchFamily="34" charset="0"/>
                <a:cs typeface="Co Text Light" panose="020B0303060202020204" pitchFamily="34" charset="0"/>
              </a:rPr>
              <a:t>. </a:t>
            </a:r>
            <a:r>
              <a:rPr lang="en-GB" sz="2309" dirty="0" err="1">
                <a:solidFill>
                  <a:srgbClr val="5B686E"/>
                </a:solidFill>
                <a:latin typeface="Co Text Light" panose="020B0303060202020204" pitchFamily="34" charset="0"/>
                <a:cs typeface="Co Text Light" panose="020B0303060202020204" pitchFamily="34" charset="0"/>
              </a:rPr>
              <a:t>Suspendisse</a:t>
            </a:r>
            <a:r>
              <a:rPr lang="en-GB" sz="2309" dirty="0">
                <a:solidFill>
                  <a:srgbClr val="5B686E"/>
                </a:solidFill>
                <a:latin typeface="Co Text Light" panose="020B0303060202020204" pitchFamily="34" charset="0"/>
                <a:cs typeface="Co Text Light" panose="020B0303060202020204" pitchFamily="34" charset="0"/>
              </a:rPr>
              <a:t> </a:t>
            </a:r>
            <a:r>
              <a:rPr lang="en-GB" sz="2309" dirty="0" err="1">
                <a:solidFill>
                  <a:srgbClr val="5B686E"/>
                </a:solidFill>
                <a:latin typeface="Co Text Light" panose="020B0303060202020204" pitchFamily="34" charset="0"/>
                <a:cs typeface="Co Text Light" panose="020B0303060202020204" pitchFamily="34" charset="0"/>
              </a:rPr>
              <a:t>eget</a:t>
            </a:r>
            <a:r>
              <a:rPr lang="en-GB" sz="2309" dirty="0">
                <a:solidFill>
                  <a:srgbClr val="5B686E"/>
                </a:solidFill>
                <a:latin typeface="Co Text Light" panose="020B0303060202020204" pitchFamily="34" charset="0"/>
                <a:cs typeface="Co Text Light" panose="020B0303060202020204" pitchFamily="34" charset="0"/>
              </a:rPr>
              <a:t> </a:t>
            </a:r>
            <a:r>
              <a:rPr lang="en-GB" sz="2309" dirty="0" err="1">
                <a:solidFill>
                  <a:srgbClr val="5B686E"/>
                </a:solidFill>
                <a:latin typeface="Co Text Light" panose="020B0303060202020204" pitchFamily="34" charset="0"/>
                <a:cs typeface="Co Text Light" panose="020B0303060202020204" pitchFamily="34" charset="0"/>
              </a:rPr>
              <a:t>molestie</a:t>
            </a:r>
            <a:r>
              <a:rPr lang="en-GB" sz="2309" dirty="0">
                <a:solidFill>
                  <a:srgbClr val="5B686E"/>
                </a:solidFill>
                <a:latin typeface="Co Text Light" panose="020B0303060202020204" pitchFamily="34" charset="0"/>
                <a:cs typeface="Co Text Light" panose="020B0303060202020204" pitchFamily="34" charset="0"/>
              </a:rPr>
              <a:t> </a:t>
            </a:r>
            <a:r>
              <a:rPr lang="en-GB" sz="2309" dirty="0" err="1">
                <a:solidFill>
                  <a:srgbClr val="5B686E"/>
                </a:solidFill>
                <a:latin typeface="Co Text Light" panose="020B0303060202020204" pitchFamily="34" charset="0"/>
                <a:cs typeface="Co Text Light" panose="020B0303060202020204" pitchFamily="34" charset="0"/>
              </a:rPr>
              <a:t>tortor</a:t>
            </a:r>
            <a:r>
              <a:rPr lang="en-GB" sz="2309" dirty="0">
                <a:solidFill>
                  <a:srgbClr val="5B686E"/>
                </a:solidFill>
                <a:latin typeface="Co Text Light" panose="020B0303060202020204" pitchFamily="34" charset="0"/>
                <a:cs typeface="Co Text Light" panose="020B0303060202020204" pitchFamily="34" charset="0"/>
              </a:rPr>
              <a:t>.</a:t>
            </a:r>
          </a:p>
        </p:txBody>
      </p:sp>
      <p:sp>
        <p:nvSpPr>
          <p:cNvPr id="27" name="Text Placeholder 2">
            <a:extLst>
              <a:ext uri="{FF2B5EF4-FFF2-40B4-BE49-F238E27FC236}">
                <a16:creationId xmlns:a16="http://schemas.microsoft.com/office/drawing/2014/main" id="{B6249EE3-A0EB-46F5-8250-3D7D56B8493F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1206435" y="5426359"/>
            <a:ext cx="8513996" cy="565468"/>
          </a:xfrm>
        </p:spPr>
        <p:txBody>
          <a:bodyPr>
            <a:normAutofit/>
          </a:bodyPr>
          <a:lstStyle>
            <a:lvl1pPr marL="0" indent="0">
              <a:buNone/>
              <a:defRPr sz="2638">
                <a:solidFill>
                  <a:srgbClr val="E94D1B"/>
                </a:solidFill>
                <a:latin typeface="Co Text" panose="020B0503060202020204" pitchFamily="34" charset="0"/>
              </a:defRPr>
            </a:lvl1pPr>
            <a:lvl2pPr>
              <a:defRPr>
                <a:latin typeface="Co Text" panose="020B0503060202020204" pitchFamily="34" charset="0"/>
              </a:defRPr>
            </a:lvl2pPr>
            <a:lvl3pPr>
              <a:defRPr>
                <a:latin typeface="Co Text" panose="020B0503060202020204" pitchFamily="34" charset="0"/>
              </a:defRPr>
            </a:lvl3pPr>
            <a:lvl4pPr>
              <a:defRPr>
                <a:latin typeface="Co Text" panose="020B0503060202020204" pitchFamily="34" charset="0"/>
              </a:defRPr>
            </a:lvl4pPr>
            <a:lvl5pPr>
              <a:defRPr>
                <a:latin typeface="Co Text" panose="020B0503060202020204" pitchFamily="34" charset="0"/>
              </a:defRPr>
            </a:lvl5pPr>
          </a:lstStyle>
          <a:p>
            <a:pPr lvl="0"/>
            <a:r>
              <a:rPr lang="en-US" dirty="0"/>
              <a:t>Subtitle</a:t>
            </a:r>
          </a:p>
        </p:txBody>
      </p:sp>
      <p:sp>
        <p:nvSpPr>
          <p:cNvPr id="28" name="Text Placeholder 21">
            <a:extLst>
              <a:ext uri="{FF2B5EF4-FFF2-40B4-BE49-F238E27FC236}">
                <a16:creationId xmlns:a16="http://schemas.microsoft.com/office/drawing/2014/main" id="{27CE55F7-0877-45D7-9D96-7F7FEE3BC3E3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1206435" y="5948059"/>
            <a:ext cx="8513996" cy="1819443"/>
          </a:xfrm>
        </p:spPr>
        <p:txBody>
          <a:bodyPr/>
          <a:lstStyle>
            <a:lvl1pPr marL="0" indent="0">
              <a:spcAft>
                <a:spcPts val="989"/>
              </a:spcAft>
              <a:buFont typeface="Arial" panose="020B0604020202020204" pitchFamily="34" charset="0"/>
              <a:buNone/>
              <a:defRPr/>
            </a:lvl1pPr>
          </a:lstStyle>
          <a:p>
            <a:r>
              <a:rPr lang="en-GB" sz="2309" dirty="0" err="1">
                <a:solidFill>
                  <a:srgbClr val="5B686E"/>
                </a:solidFill>
                <a:latin typeface="Co Text Light" panose="020B0303060202020204" pitchFamily="34" charset="0"/>
                <a:cs typeface="Co Text Light" panose="020B0303060202020204" pitchFamily="34" charset="0"/>
              </a:rPr>
              <a:t>Aeneanmolestie</a:t>
            </a:r>
            <a:r>
              <a:rPr lang="en-GB" sz="2309" dirty="0">
                <a:solidFill>
                  <a:srgbClr val="5B686E"/>
                </a:solidFill>
                <a:latin typeface="Co Text Light" panose="020B0303060202020204" pitchFamily="34" charset="0"/>
                <a:cs typeface="Co Text Light" panose="020B0303060202020204" pitchFamily="34" charset="0"/>
              </a:rPr>
              <a:t> </a:t>
            </a:r>
            <a:r>
              <a:rPr lang="en-GB" sz="2309" dirty="0" err="1">
                <a:solidFill>
                  <a:srgbClr val="5B686E"/>
                </a:solidFill>
                <a:latin typeface="Co Text Light" panose="020B0303060202020204" pitchFamily="34" charset="0"/>
                <a:cs typeface="Co Text Light" panose="020B0303060202020204" pitchFamily="34" charset="0"/>
              </a:rPr>
              <a:t>luctus</a:t>
            </a:r>
            <a:r>
              <a:rPr lang="en-GB" sz="2309" dirty="0">
                <a:solidFill>
                  <a:srgbClr val="5B686E"/>
                </a:solidFill>
                <a:latin typeface="Co Text Light" panose="020B0303060202020204" pitchFamily="34" charset="0"/>
                <a:cs typeface="Co Text Light" panose="020B0303060202020204" pitchFamily="34" charset="0"/>
              </a:rPr>
              <a:t> ligula </a:t>
            </a:r>
            <a:r>
              <a:rPr lang="en-GB" sz="2309" dirty="0" err="1">
                <a:solidFill>
                  <a:srgbClr val="5B686E"/>
                </a:solidFill>
                <a:latin typeface="Co Text Light" panose="020B0303060202020204" pitchFamily="34" charset="0"/>
                <a:cs typeface="Co Text Light" panose="020B0303060202020204" pitchFamily="34" charset="0"/>
              </a:rPr>
              <a:t>vel</a:t>
            </a:r>
            <a:r>
              <a:rPr lang="en-GB" sz="2309" dirty="0">
                <a:solidFill>
                  <a:srgbClr val="5B686E"/>
                </a:solidFill>
                <a:latin typeface="Co Text Light" panose="020B0303060202020204" pitchFamily="34" charset="0"/>
                <a:cs typeface="Co Text Light" panose="020B0303060202020204" pitchFamily="34" charset="0"/>
              </a:rPr>
              <a:t> </a:t>
            </a:r>
            <a:r>
              <a:rPr lang="en-GB" sz="2309" dirty="0" err="1">
                <a:solidFill>
                  <a:srgbClr val="5B686E"/>
                </a:solidFill>
                <a:latin typeface="Co Text Light" panose="020B0303060202020204" pitchFamily="34" charset="0"/>
                <a:cs typeface="Co Text Light" panose="020B0303060202020204" pitchFamily="34" charset="0"/>
              </a:rPr>
              <a:t>suscipit</a:t>
            </a:r>
            <a:r>
              <a:rPr lang="en-GB" sz="2309" dirty="0">
                <a:solidFill>
                  <a:srgbClr val="5B686E"/>
                </a:solidFill>
                <a:latin typeface="Co Text Light" panose="020B0303060202020204" pitchFamily="34" charset="0"/>
                <a:cs typeface="Co Text Light" panose="020B0303060202020204" pitchFamily="34" charset="0"/>
              </a:rPr>
              <a:t>. </a:t>
            </a:r>
            <a:r>
              <a:rPr lang="en-GB" sz="2309" dirty="0" err="1">
                <a:solidFill>
                  <a:srgbClr val="5B686E"/>
                </a:solidFill>
                <a:latin typeface="Co Text Light" panose="020B0303060202020204" pitchFamily="34" charset="0"/>
                <a:cs typeface="Co Text Light" panose="020B0303060202020204" pitchFamily="34" charset="0"/>
              </a:rPr>
              <a:t>Nulla</a:t>
            </a:r>
            <a:r>
              <a:rPr lang="en-GB" sz="2309" dirty="0">
                <a:solidFill>
                  <a:srgbClr val="5B686E"/>
                </a:solidFill>
                <a:latin typeface="Co Text Light" panose="020B0303060202020204" pitchFamily="34" charset="0"/>
                <a:cs typeface="Co Text Light" panose="020B0303060202020204" pitchFamily="34" charset="0"/>
              </a:rPr>
              <a:t> </a:t>
            </a:r>
            <a:r>
              <a:rPr lang="en-GB" sz="2309" dirty="0" err="1">
                <a:solidFill>
                  <a:srgbClr val="5B686E"/>
                </a:solidFill>
                <a:latin typeface="Co Text Light" panose="020B0303060202020204" pitchFamily="34" charset="0"/>
                <a:cs typeface="Co Text Light" panose="020B0303060202020204" pitchFamily="34" charset="0"/>
              </a:rPr>
              <a:t>facilisi.Aliquam</a:t>
            </a:r>
            <a:r>
              <a:rPr lang="en-GB" sz="2309" dirty="0">
                <a:solidFill>
                  <a:srgbClr val="5B686E"/>
                </a:solidFill>
                <a:latin typeface="Co Text Light" panose="020B0303060202020204" pitchFamily="34" charset="0"/>
                <a:cs typeface="Co Text Light" panose="020B0303060202020204" pitchFamily="34" charset="0"/>
              </a:rPr>
              <a:t> </a:t>
            </a:r>
            <a:r>
              <a:rPr lang="en-GB" sz="2309" dirty="0" err="1">
                <a:solidFill>
                  <a:srgbClr val="5B686E"/>
                </a:solidFill>
                <a:latin typeface="Co Text Light" panose="020B0303060202020204" pitchFamily="34" charset="0"/>
                <a:cs typeface="Co Text Light" panose="020B0303060202020204" pitchFamily="34" charset="0"/>
              </a:rPr>
              <a:t>erat</a:t>
            </a:r>
            <a:r>
              <a:rPr lang="en-GB" sz="2309" dirty="0">
                <a:solidFill>
                  <a:srgbClr val="5B686E"/>
                </a:solidFill>
                <a:latin typeface="Co Text Light" panose="020B0303060202020204" pitchFamily="34" charset="0"/>
                <a:cs typeface="Co Text Light" panose="020B0303060202020204" pitchFamily="34" charset="0"/>
              </a:rPr>
              <a:t> </a:t>
            </a:r>
            <a:r>
              <a:rPr lang="en-GB" sz="2309" dirty="0" err="1">
                <a:solidFill>
                  <a:srgbClr val="5B686E"/>
                </a:solidFill>
                <a:latin typeface="Co Text Light" panose="020B0303060202020204" pitchFamily="34" charset="0"/>
                <a:cs typeface="Co Text Light" panose="020B0303060202020204" pitchFamily="34" charset="0"/>
              </a:rPr>
              <a:t>volutpat</a:t>
            </a:r>
            <a:r>
              <a:rPr lang="en-GB" sz="2309" dirty="0">
                <a:solidFill>
                  <a:srgbClr val="5B686E"/>
                </a:solidFill>
                <a:latin typeface="Co Text Light" panose="020B0303060202020204" pitchFamily="34" charset="0"/>
                <a:cs typeface="Co Text Light" panose="020B0303060202020204" pitchFamily="34" charset="0"/>
              </a:rPr>
              <a:t>. Duis </a:t>
            </a:r>
            <a:r>
              <a:rPr lang="en-GB" sz="2309" dirty="0" err="1">
                <a:solidFill>
                  <a:srgbClr val="5B686E"/>
                </a:solidFill>
                <a:latin typeface="Co Text Light" panose="020B0303060202020204" pitchFamily="34" charset="0"/>
                <a:cs typeface="Co Text Light" panose="020B0303060202020204" pitchFamily="34" charset="0"/>
              </a:rPr>
              <a:t>ultricies</a:t>
            </a:r>
            <a:r>
              <a:rPr lang="en-GB" sz="2309" dirty="0">
                <a:solidFill>
                  <a:srgbClr val="5B686E"/>
                </a:solidFill>
                <a:latin typeface="Co Text Light" panose="020B0303060202020204" pitchFamily="34" charset="0"/>
                <a:cs typeface="Co Text Light" panose="020B0303060202020204" pitchFamily="34" charset="0"/>
              </a:rPr>
              <a:t> </a:t>
            </a:r>
            <a:r>
              <a:rPr lang="en-GB" sz="2309" dirty="0" err="1">
                <a:solidFill>
                  <a:srgbClr val="5B686E"/>
                </a:solidFill>
                <a:latin typeface="Co Text Light" panose="020B0303060202020204" pitchFamily="34" charset="0"/>
                <a:cs typeface="Co Text Light" panose="020B0303060202020204" pitchFamily="34" charset="0"/>
              </a:rPr>
              <a:t>erat</a:t>
            </a:r>
            <a:r>
              <a:rPr lang="en-GB" sz="2309" dirty="0">
                <a:solidFill>
                  <a:srgbClr val="5B686E"/>
                </a:solidFill>
                <a:latin typeface="Co Text Light" panose="020B0303060202020204" pitchFamily="34" charset="0"/>
                <a:cs typeface="Co Text Light" panose="020B0303060202020204" pitchFamily="34" charset="0"/>
              </a:rPr>
              <a:t> </a:t>
            </a:r>
            <a:r>
              <a:rPr lang="en-GB" sz="2309" dirty="0" err="1">
                <a:solidFill>
                  <a:srgbClr val="5B686E"/>
                </a:solidFill>
                <a:latin typeface="Co Text Light" panose="020B0303060202020204" pitchFamily="34" charset="0"/>
                <a:cs typeface="Co Text Light" panose="020B0303060202020204" pitchFamily="34" charset="0"/>
              </a:rPr>
              <a:t>atefficitur</a:t>
            </a:r>
            <a:r>
              <a:rPr lang="en-GB" sz="2309" dirty="0">
                <a:solidFill>
                  <a:srgbClr val="5B686E"/>
                </a:solidFill>
                <a:latin typeface="Co Text Light" panose="020B0303060202020204" pitchFamily="34" charset="0"/>
                <a:cs typeface="Co Text Light" panose="020B0303060202020204" pitchFamily="34" charset="0"/>
              </a:rPr>
              <a:t> </a:t>
            </a:r>
            <a:r>
              <a:rPr lang="en-GB" sz="2309" dirty="0" err="1">
                <a:solidFill>
                  <a:srgbClr val="5B686E"/>
                </a:solidFill>
                <a:latin typeface="Co Text Light" panose="020B0303060202020204" pitchFamily="34" charset="0"/>
                <a:cs typeface="Co Text Light" panose="020B0303060202020204" pitchFamily="34" charset="0"/>
              </a:rPr>
              <a:t>tempor</a:t>
            </a:r>
            <a:r>
              <a:rPr lang="en-GB" sz="2309" dirty="0">
                <a:solidFill>
                  <a:srgbClr val="5B686E"/>
                </a:solidFill>
                <a:latin typeface="Co Text Light" panose="020B0303060202020204" pitchFamily="34" charset="0"/>
                <a:cs typeface="Co Text Light" panose="020B0303060202020204" pitchFamily="34" charset="0"/>
              </a:rPr>
              <a:t>. Duis </a:t>
            </a:r>
            <a:r>
              <a:rPr lang="en-GB" sz="2309" dirty="0" err="1">
                <a:solidFill>
                  <a:srgbClr val="5B686E"/>
                </a:solidFill>
                <a:latin typeface="Co Text Light" panose="020B0303060202020204" pitchFamily="34" charset="0"/>
                <a:cs typeface="Co Text Light" panose="020B0303060202020204" pitchFamily="34" charset="0"/>
              </a:rPr>
              <a:t>laoreet</a:t>
            </a:r>
            <a:r>
              <a:rPr lang="en-GB" sz="2309" dirty="0">
                <a:solidFill>
                  <a:srgbClr val="5B686E"/>
                </a:solidFill>
                <a:latin typeface="Co Text Light" panose="020B0303060202020204" pitchFamily="34" charset="0"/>
                <a:cs typeface="Co Text Light" panose="020B0303060202020204" pitchFamily="34" charset="0"/>
              </a:rPr>
              <a:t> vitae </a:t>
            </a:r>
            <a:r>
              <a:rPr lang="en-GB" sz="2309" dirty="0" err="1">
                <a:solidFill>
                  <a:srgbClr val="5B686E"/>
                </a:solidFill>
                <a:latin typeface="Co Text Light" panose="020B0303060202020204" pitchFamily="34" charset="0"/>
                <a:cs typeface="Co Text Light" panose="020B0303060202020204" pitchFamily="34" charset="0"/>
              </a:rPr>
              <a:t>leo</a:t>
            </a:r>
            <a:r>
              <a:rPr lang="en-GB" sz="2309" dirty="0">
                <a:solidFill>
                  <a:srgbClr val="5B686E"/>
                </a:solidFill>
                <a:latin typeface="Co Text Light" panose="020B0303060202020204" pitchFamily="34" charset="0"/>
                <a:cs typeface="Co Text Light" panose="020B0303060202020204" pitchFamily="34" charset="0"/>
              </a:rPr>
              <a:t> </a:t>
            </a:r>
            <a:r>
              <a:rPr lang="en-GB" sz="2309" dirty="0" err="1">
                <a:solidFill>
                  <a:srgbClr val="5B686E"/>
                </a:solidFill>
                <a:latin typeface="Co Text Light" panose="020B0303060202020204" pitchFamily="34" charset="0"/>
                <a:cs typeface="Co Text Light" panose="020B0303060202020204" pitchFamily="34" charset="0"/>
              </a:rPr>
              <a:t>utcondimentum</a:t>
            </a:r>
            <a:r>
              <a:rPr lang="en-GB" sz="2309" dirty="0">
                <a:solidFill>
                  <a:srgbClr val="5B686E"/>
                </a:solidFill>
                <a:latin typeface="Co Text Light" panose="020B0303060202020204" pitchFamily="34" charset="0"/>
                <a:cs typeface="Co Text Light" panose="020B0303060202020204" pitchFamily="34" charset="0"/>
              </a:rPr>
              <a:t>. </a:t>
            </a:r>
            <a:r>
              <a:rPr lang="en-GB" sz="2309" dirty="0" err="1">
                <a:solidFill>
                  <a:srgbClr val="5B686E"/>
                </a:solidFill>
                <a:latin typeface="Co Text Light" panose="020B0303060202020204" pitchFamily="34" charset="0"/>
                <a:cs typeface="Co Text Light" panose="020B0303060202020204" pitchFamily="34" charset="0"/>
              </a:rPr>
              <a:t>Suspendisse</a:t>
            </a:r>
            <a:r>
              <a:rPr lang="en-GB" sz="2309" dirty="0">
                <a:solidFill>
                  <a:srgbClr val="5B686E"/>
                </a:solidFill>
                <a:latin typeface="Co Text Light" panose="020B0303060202020204" pitchFamily="34" charset="0"/>
                <a:cs typeface="Co Text Light" panose="020B0303060202020204" pitchFamily="34" charset="0"/>
              </a:rPr>
              <a:t> </a:t>
            </a:r>
            <a:r>
              <a:rPr lang="en-GB" sz="2309" dirty="0" err="1">
                <a:solidFill>
                  <a:srgbClr val="5B686E"/>
                </a:solidFill>
                <a:latin typeface="Co Text Light" panose="020B0303060202020204" pitchFamily="34" charset="0"/>
                <a:cs typeface="Co Text Light" panose="020B0303060202020204" pitchFamily="34" charset="0"/>
              </a:rPr>
              <a:t>eget</a:t>
            </a:r>
            <a:r>
              <a:rPr lang="en-GB" sz="2309" dirty="0">
                <a:solidFill>
                  <a:srgbClr val="5B686E"/>
                </a:solidFill>
                <a:latin typeface="Co Text Light" panose="020B0303060202020204" pitchFamily="34" charset="0"/>
                <a:cs typeface="Co Text Light" panose="020B0303060202020204" pitchFamily="34" charset="0"/>
              </a:rPr>
              <a:t> </a:t>
            </a:r>
            <a:r>
              <a:rPr lang="en-GB" sz="2309" dirty="0" err="1">
                <a:solidFill>
                  <a:srgbClr val="5B686E"/>
                </a:solidFill>
                <a:latin typeface="Co Text Light" panose="020B0303060202020204" pitchFamily="34" charset="0"/>
                <a:cs typeface="Co Text Light" panose="020B0303060202020204" pitchFamily="34" charset="0"/>
              </a:rPr>
              <a:t>molestie</a:t>
            </a:r>
            <a:r>
              <a:rPr lang="en-GB" sz="2309" dirty="0">
                <a:solidFill>
                  <a:srgbClr val="5B686E"/>
                </a:solidFill>
                <a:latin typeface="Co Text Light" panose="020B0303060202020204" pitchFamily="34" charset="0"/>
                <a:cs typeface="Co Text Light" panose="020B0303060202020204" pitchFamily="34" charset="0"/>
              </a:rPr>
              <a:t> </a:t>
            </a:r>
            <a:r>
              <a:rPr lang="en-GB" sz="2309" dirty="0" err="1">
                <a:solidFill>
                  <a:srgbClr val="5B686E"/>
                </a:solidFill>
                <a:latin typeface="Co Text Light" panose="020B0303060202020204" pitchFamily="34" charset="0"/>
                <a:cs typeface="Co Text Light" panose="020B0303060202020204" pitchFamily="34" charset="0"/>
              </a:rPr>
              <a:t>tortor</a:t>
            </a:r>
            <a:r>
              <a:rPr lang="en-GB" sz="2309" dirty="0">
                <a:solidFill>
                  <a:srgbClr val="5B686E"/>
                </a:solidFill>
                <a:latin typeface="Co Text Light" panose="020B0303060202020204" pitchFamily="34" charset="0"/>
                <a:cs typeface="Co Text Light" panose="020B0303060202020204" pitchFamily="34" charset="0"/>
              </a:rPr>
              <a:t>.</a:t>
            </a:r>
          </a:p>
        </p:txBody>
      </p:sp>
      <p:sp>
        <p:nvSpPr>
          <p:cNvPr id="26" name="Text Placeholder 2">
            <a:extLst>
              <a:ext uri="{FF2B5EF4-FFF2-40B4-BE49-F238E27FC236}">
                <a16:creationId xmlns:a16="http://schemas.microsoft.com/office/drawing/2014/main" id="{6E796ECC-838F-46AD-A59E-718DA371083D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206435" y="3015351"/>
            <a:ext cx="8513996" cy="565468"/>
          </a:xfrm>
        </p:spPr>
        <p:txBody>
          <a:bodyPr>
            <a:normAutofit/>
          </a:bodyPr>
          <a:lstStyle>
            <a:lvl1pPr marL="0" indent="0">
              <a:buNone/>
              <a:defRPr sz="2638">
                <a:solidFill>
                  <a:srgbClr val="E94D1B"/>
                </a:solidFill>
                <a:latin typeface="Co Text" panose="020B0503060202020204" pitchFamily="34" charset="0"/>
              </a:defRPr>
            </a:lvl1pPr>
            <a:lvl2pPr>
              <a:defRPr>
                <a:latin typeface="Co Text" panose="020B0503060202020204" pitchFamily="34" charset="0"/>
              </a:defRPr>
            </a:lvl2pPr>
            <a:lvl3pPr>
              <a:defRPr>
                <a:latin typeface="Co Text" panose="020B0503060202020204" pitchFamily="34" charset="0"/>
              </a:defRPr>
            </a:lvl3pPr>
            <a:lvl4pPr>
              <a:defRPr>
                <a:latin typeface="Co Text" panose="020B0503060202020204" pitchFamily="34" charset="0"/>
              </a:defRPr>
            </a:lvl4pPr>
            <a:lvl5pPr>
              <a:defRPr>
                <a:latin typeface="Co Text" panose="020B0503060202020204" pitchFamily="34" charset="0"/>
              </a:defRPr>
            </a:lvl5pPr>
          </a:lstStyle>
          <a:p>
            <a:pPr lvl="0"/>
            <a:r>
              <a:rPr lang="en-US" dirty="0"/>
              <a:t>Subtitle</a:t>
            </a:r>
          </a:p>
        </p:txBody>
      </p:sp>
      <p:sp>
        <p:nvSpPr>
          <p:cNvPr id="25" name="Text Placeholder 21">
            <a:extLst>
              <a:ext uri="{FF2B5EF4-FFF2-40B4-BE49-F238E27FC236}">
                <a16:creationId xmlns:a16="http://schemas.microsoft.com/office/drawing/2014/main" id="{4D05C770-5118-44DB-BF81-DF25B1F6961C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1206435" y="3537051"/>
            <a:ext cx="8513996" cy="1819443"/>
          </a:xfrm>
        </p:spPr>
        <p:txBody>
          <a:bodyPr/>
          <a:lstStyle>
            <a:lvl1pPr marL="0" indent="0">
              <a:spcAft>
                <a:spcPts val="989"/>
              </a:spcAft>
              <a:buFont typeface="Arial" panose="020B0604020202020204" pitchFamily="34" charset="0"/>
              <a:buNone/>
              <a:defRPr/>
            </a:lvl1pPr>
          </a:lstStyle>
          <a:p>
            <a:r>
              <a:rPr lang="en-GB" sz="2309" dirty="0" err="1">
                <a:solidFill>
                  <a:srgbClr val="5B686E"/>
                </a:solidFill>
                <a:latin typeface="Co Text Light" panose="020B0303060202020204" pitchFamily="34" charset="0"/>
                <a:cs typeface="Co Text Light" panose="020B0303060202020204" pitchFamily="34" charset="0"/>
              </a:rPr>
              <a:t>Aeneanmolestie</a:t>
            </a:r>
            <a:r>
              <a:rPr lang="en-GB" sz="2309" dirty="0">
                <a:solidFill>
                  <a:srgbClr val="5B686E"/>
                </a:solidFill>
                <a:latin typeface="Co Text Light" panose="020B0303060202020204" pitchFamily="34" charset="0"/>
                <a:cs typeface="Co Text Light" panose="020B0303060202020204" pitchFamily="34" charset="0"/>
              </a:rPr>
              <a:t> </a:t>
            </a:r>
            <a:r>
              <a:rPr lang="en-GB" sz="2309" dirty="0" err="1">
                <a:solidFill>
                  <a:srgbClr val="5B686E"/>
                </a:solidFill>
                <a:latin typeface="Co Text Light" panose="020B0303060202020204" pitchFamily="34" charset="0"/>
                <a:cs typeface="Co Text Light" panose="020B0303060202020204" pitchFamily="34" charset="0"/>
              </a:rPr>
              <a:t>luctus</a:t>
            </a:r>
            <a:r>
              <a:rPr lang="en-GB" sz="2309" dirty="0">
                <a:solidFill>
                  <a:srgbClr val="5B686E"/>
                </a:solidFill>
                <a:latin typeface="Co Text Light" panose="020B0303060202020204" pitchFamily="34" charset="0"/>
                <a:cs typeface="Co Text Light" panose="020B0303060202020204" pitchFamily="34" charset="0"/>
              </a:rPr>
              <a:t> ligula </a:t>
            </a:r>
            <a:r>
              <a:rPr lang="en-GB" sz="2309" dirty="0" err="1">
                <a:solidFill>
                  <a:srgbClr val="5B686E"/>
                </a:solidFill>
                <a:latin typeface="Co Text Light" panose="020B0303060202020204" pitchFamily="34" charset="0"/>
                <a:cs typeface="Co Text Light" panose="020B0303060202020204" pitchFamily="34" charset="0"/>
              </a:rPr>
              <a:t>vel</a:t>
            </a:r>
            <a:r>
              <a:rPr lang="en-GB" sz="2309" dirty="0">
                <a:solidFill>
                  <a:srgbClr val="5B686E"/>
                </a:solidFill>
                <a:latin typeface="Co Text Light" panose="020B0303060202020204" pitchFamily="34" charset="0"/>
                <a:cs typeface="Co Text Light" panose="020B0303060202020204" pitchFamily="34" charset="0"/>
              </a:rPr>
              <a:t> </a:t>
            </a:r>
            <a:r>
              <a:rPr lang="en-GB" sz="2309" dirty="0" err="1">
                <a:solidFill>
                  <a:srgbClr val="5B686E"/>
                </a:solidFill>
                <a:latin typeface="Co Text Light" panose="020B0303060202020204" pitchFamily="34" charset="0"/>
                <a:cs typeface="Co Text Light" panose="020B0303060202020204" pitchFamily="34" charset="0"/>
              </a:rPr>
              <a:t>suscipit</a:t>
            </a:r>
            <a:r>
              <a:rPr lang="en-GB" sz="2309" dirty="0">
                <a:solidFill>
                  <a:srgbClr val="5B686E"/>
                </a:solidFill>
                <a:latin typeface="Co Text Light" panose="020B0303060202020204" pitchFamily="34" charset="0"/>
                <a:cs typeface="Co Text Light" panose="020B0303060202020204" pitchFamily="34" charset="0"/>
              </a:rPr>
              <a:t>. </a:t>
            </a:r>
            <a:r>
              <a:rPr lang="en-GB" sz="2309" dirty="0" err="1">
                <a:solidFill>
                  <a:srgbClr val="5B686E"/>
                </a:solidFill>
                <a:latin typeface="Co Text Light" panose="020B0303060202020204" pitchFamily="34" charset="0"/>
                <a:cs typeface="Co Text Light" panose="020B0303060202020204" pitchFamily="34" charset="0"/>
              </a:rPr>
              <a:t>Nulla</a:t>
            </a:r>
            <a:r>
              <a:rPr lang="en-GB" sz="2309" dirty="0">
                <a:solidFill>
                  <a:srgbClr val="5B686E"/>
                </a:solidFill>
                <a:latin typeface="Co Text Light" panose="020B0303060202020204" pitchFamily="34" charset="0"/>
                <a:cs typeface="Co Text Light" panose="020B0303060202020204" pitchFamily="34" charset="0"/>
              </a:rPr>
              <a:t> </a:t>
            </a:r>
            <a:r>
              <a:rPr lang="en-GB" sz="2309" dirty="0" err="1">
                <a:solidFill>
                  <a:srgbClr val="5B686E"/>
                </a:solidFill>
                <a:latin typeface="Co Text Light" panose="020B0303060202020204" pitchFamily="34" charset="0"/>
                <a:cs typeface="Co Text Light" panose="020B0303060202020204" pitchFamily="34" charset="0"/>
              </a:rPr>
              <a:t>facilisi.Aliquam</a:t>
            </a:r>
            <a:r>
              <a:rPr lang="en-GB" sz="2309" dirty="0">
                <a:solidFill>
                  <a:srgbClr val="5B686E"/>
                </a:solidFill>
                <a:latin typeface="Co Text Light" panose="020B0303060202020204" pitchFamily="34" charset="0"/>
                <a:cs typeface="Co Text Light" panose="020B0303060202020204" pitchFamily="34" charset="0"/>
              </a:rPr>
              <a:t> </a:t>
            </a:r>
            <a:r>
              <a:rPr lang="en-GB" sz="2309" dirty="0" err="1">
                <a:solidFill>
                  <a:srgbClr val="5B686E"/>
                </a:solidFill>
                <a:latin typeface="Co Text Light" panose="020B0303060202020204" pitchFamily="34" charset="0"/>
                <a:cs typeface="Co Text Light" panose="020B0303060202020204" pitchFamily="34" charset="0"/>
              </a:rPr>
              <a:t>erat</a:t>
            </a:r>
            <a:r>
              <a:rPr lang="en-GB" sz="2309" dirty="0">
                <a:solidFill>
                  <a:srgbClr val="5B686E"/>
                </a:solidFill>
                <a:latin typeface="Co Text Light" panose="020B0303060202020204" pitchFamily="34" charset="0"/>
                <a:cs typeface="Co Text Light" panose="020B0303060202020204" pitchFamily="34" charset="0"/>
              </a:rPr>
              <a:t> </a:t>
            </a:r>
            <a:r>
              <a:rPr lang="en-GB" sz="2309" dirty="0" err="1">
                <a:solidFill>
                  <a:srgbClr val="5B686E"/>
                </a:solidFill>
                <a:latin typeface="Co Text Light" panose="020B0303060202020204" pitchFamily="34" charset="0"/>
                <a:cs typeface="Co Text Light" panose="020B0303060202020204" pitchFamily="34" charset="0"/>
              </a:rPr>
              <a:t>volutpat</a:t>
            </a:r>
            <a:r>
              <a:rPr lang="en-GB" sz="2309" dirty="0">
                <a:solidFill>
                  <a:srgbClr val="5B686E"/>
                </a:solidFill>
                <a:latin typeface="Co Text Light" panose="020B0303060202020204" pitchFamily="34" charset="0"/>
                <a:cs typeface="Co Text Light" panose="020B0303060202020204" pitchFamily="34" charset="0"/>
              </a:rPr>
              <a:t>. Duis </a:t>
            </a:r>
            <a:r>
              <a:rPr lang="en-GB" sz="2309" dirty="0" err="1">
                <a:solidFill>
                  <a:srgbClr val="5B686E"/>
                </a:solidFill>
                <a:latin typeface="Co Text Light" panose="020B0303060202020204" pitchFamily="34" charset="0"/>
                <a:cs typeface="Co Text Light" panose="020B0303060202020204" pitchFamily="34" charset="0"/>
              </a:rPr>
              <a:t>ultricies</a:t>
            </a:r>
            <a:r>
              <a:rPr lang="en-GB" sz="2309" dirty="0">
                <a:solidFill>
                  <a:srgbClr val="5B686E"/>
                </a:solidFill>
                <a:latin typeface="Co Text Light" panose="020B0303060202020204" pitchFamily="34" charset="0"/>
                <a:cs typeface="Co Text Light" panose="020B0303060202020204" pitchFamily="34" charset="0"/>
              </a:rPr>
              <a:t> </a:t>
            </a:r>
            <a:r>
              <a:rPr lang="en-GB" sz="2309" dirty="0" err="1">
                <a:solidFill>
                  <a:srgbClr val="5B686E"/>
                </a:solidFill>
                <a:latin typeface="Co Text Light" panose="020B0303060202020204" pitchFamily="34" charset="0"/>
                <a:cs typeface="Co Text Light" panose="020B0303060202020204" pitchFamily="34" charset="0"/>
              </a:rPr>
              <a:t>erat</a:t>
            </a:r>
            <a:r>
              <a:rPr lang="en-GB" sz="2309" dirty="0">
                <a:solidFill>
                  <a:srgbClr val="5B686E"/>
                </a:solidFill>
                <a:latin typeface="Co Text Light" panose="020B0303060202020204" pitchFamily="34" charset="0"/>
                <a:cs typeface="Co Text Light" panose="020B0303060202020204" pitchFamily="34" charset="0"/>
              </a:rPr>
              <a:t> </a:t>
            </a:r>
            <a:r>
              <a:rPr lang="en-GB" sz="2309" dirty="0" err="1">
                <a:solidFill>
                  <a:srgbClr val="5B686E"/>
                </a:solidFill>
                <a:latin typeface="Co Text Light" panose="020B0303060202020204" pitchFamily="34" charset="0"/>
                <a:cs typeface="Co Text Light" panose="020B0303060202020204" pitchFamily="34" charset="0"/>
              </a:rPr>
              <a:t>atefficitur</a:t>
            </a:r>
            <a:r>
              <a:rPr lang="en-GB" sz="2309" dirty="0">
                <a:solidFill>
                  <a:srgbClr val="5B686E"/>
                </a:solidFill>
                <a:latin typeface="Co Text Light" panose="020B0303060202020204" pitchFamily="34" charset="0"/>
                <a:cs typeface="Co Text Light" panose="020B0303060202020204" pitchFamily="34" charset="0"/>
              </a:rPr>
              <a:t> </a:t>
            </a:r>
            <a:r>
              <a:rPr lang="en-GB" sz="2309" dirty="0" err="1">
                <a:solidFill>
                  <a:srgbClr val="5B686E"/>
                </a:solidFill>
                <a:latin typeface="Co Text Light" panose="020B0303060202020204" pitchFamily="34" charset="0"/>
                <a:cs typeface="Co Text Light" panose="020B0303060202020204" pitchFamily="34" charset="0"/>
              </a:rPr>
              <a:t>tempor</a:t>
            </a:r>
            <a:r>
              <a:rPr lang="en-GB" sz="2309" dirty="0">
                <a:solidFill>
                  <a:srgbClr val="5B686E"/>
                </a:solidFill>
                <a:latin typeface="Co Text Light" panose="020B0303060202020204" pitchFamily="34" charset="0"/>
                <a:cs typeface="Co Text Light" panose="020B0303060202020204" pitchFamily="34" charset="0"/>
              </a:rPr>
              <a:t>. Duis </a:t>
            </a:r>
            <a:r>
              <a:rPr lang="en-GB" sz="2309" dirty="0" err="1">
                <a:solidFill>
                  <a:srgbClr val="5B686E"/>
                </a:solidFill>
                <a:latin typeface="Co Text Light" panose="020B0303060202020204" pitchFamily="34" charset="0"/>
                <a:cs typeface="Co Text Light" panose="020B0303060202020204" pitchFamily="34" charset="0"/>
              </a:rPr>
              <a:t>laoreet</a:t>
            </a:r>
            <a:r>
              <a:rPr lang="en-GB" sz="2309" dirty="0">
                <a:solidFill>
                  <a:srgbClr val="5B686E"/>
                </a:solidFill>
                <a:latin typeface="Co Text Light" panose="020B0303060202020204" pitchFamily="34" charset="0"/>
                <a:cs typeface="Co Text Light" panose="020B0303060202020204" pitchFamily="34" charset="0"/>
              </a:rPr>
              <a:t> vitae </a:t>
            </a:r>
            <a:r>
              <a:rPr lang="en-GB" sz="2309" dirty="0" err="1">
                <a:solidFill>
                  <a:srgbClr val="5B686E"/>
                </a:solidFill>
                <a:latin typeface="Co Text Light" panose="020B0303060202020204" pitchFamily="34" charset="0"/>
                <a:cs typeface="Co Text Light" panose="020B0303060202020204" pitchFamily="34" charset="0"/>
              </a:rPr>
              <a:t>leo</a:t>
            </a:r>
            <a:r>
              <a:rPr lang="en-GB" sz="2309" dirty="0">
                <a:solidFill>
                  <a:srgbClr val="5B686E"/>
                </a:solidFill>
                <a:latin typeface="Co Text Light" panose="020B0303060202020204" pitchFamily="34" charset="0"/>
                <a:cs typeface="Co Text Light" panose="020B0303060202020204" pitchFamily="34" charset="0"/>
              </a:rPr>
              <a:t> </a:t>
            </a:r>
            <a:r>
              <a:rPr lang="en-GB" sz="2309" dirty="0" err="1">
                <a:solidFill>
                  <a:srgbClr val="5B686E"/>
                </a:solidFill>
                <a:latin typeface="Co Text Light" panose="020B0303060202020204" pitchFamily="34" charset="0"/>
                <a:cs typeface="Co Text Light" panose="020B0303060202020204" pitchFamily="34" charset="0"/>
              </a:rPr>
              <a:t>utcondimentum</a:t>
            </a:r>
            <a:r>
              <a:rPr lang="en-GB" sz="2309" dirty="0">
                <a:solidFill>
                  <a:srgbClr val="5B686E"/>
                </a:solidFill>
                <a:latin typeface="Co Text Light" panose="020B0303060202020204" pitchFamily="34" charset="0"/>
                <a:cs typeface="Co Text Light" panose="020B0303060202020204" pitchFamily="34" charset="0"/>
              </a:rPr>
              <a:t>. </a:t>
            </a:r>
            <a:r>
              <a:rPr lang="en-GB" sz="2309" dirty="0" err="1">
                <a:solidFill>
                  <a:srgbClr val="5B686E"/>
                </a:solidFill>
                <a:latin typeface="Co Text Light" panose="020B0303060202020204" pitchFamily="34" charset="0"/>
                <a:cs typeface="Co Text Light" panose="020B0303060202020204" pitchFamily="34" charset="0"/>
              </a:rPr>
              <a:t>Suspendisse</a:t>
            </a:r>
            <a:r>
              <a:rPr lang="en-GB" sz="2309" dirty="0">
                <a:solidFill>
                  <a:srgbClr val="5B686E"/>
                </a:solidFill>
                <a:latin typeface="Co Text Light" panose="020B0303060202020204" pitchFamily="34" charset="0"/>
                <a:cs typeface="Co Text Light" panose="020B0303060202020204" pitchFamily="34" charset="0"/>
              </a:rPr>
              <a:t> </a:t>
            </a:r>
            <a:r>
              <a:rPr lang="en-GB" sz="2309" dirty="0" err="1">
                <a:solidFill>
                  <a:srgbClr val="5B686E"/>
                </a:solidFill>
                <a:latin typeface="Co Text Light" panose="020B0303060202020204" pitchFamily="34" charset="0"/>
                <a:cs typeface="Co Text Light" panose="020B0303060202020204" pitchFamily="34" charset="0"/>
              </a:rPr>
              <a:t>eget</a:t>
            </a:r>
            <a:r>
              <a:rPr lang="en-GB" sz="2309" dirty="0">
                <a:solidFill>
                  <a:srgbClr val="5B686E"/>
                </a:solidFill>
                <a:latin typeface="Co Text Light" panose="020B0303060202020204" pitchFamily="34" charset="0"/>
                <a:cs typeface="Co Text Light" panose="020B0303060202020204" pitchFamily="34" charset="0"/>
              </a:rPr>
              <a:t> </a:t>
            </a:r>
            <a:r>
              <a:rPr lang="en-GB" sz="2309" dirty="0" err="1">
                <a:solidFill>
                  <a:srgbClr val="5B686E"/>
                </a:solidFill>
                <a:latin typeface="Co Text Light" panose="020B0303060202020204" pitchFamily="34" charset="0"/>
                <a:cs typeface="Co Text Light" panose="020B0303060202020204" pitchFamily="34" charset="0"/>
              </a:rPr>
              <a:t>molestie</a:t>
            </a:r>
            <a:r>
              <a:rPr lang="en-GB" sz="2309" dirty="0">
                <a:solidFill>
                  <a:srgbClr val="5B686E"/>
                </a:solidFill>
                <a:latin typeface="Co Text Light" panose="020B0303060202020204" pitchFamily="34" charset="0"/>
                <a:cs typeface="Co Text Light" panose="020B0303060202020204" pitchFamily="34" charset="0"/>
              </a:rPr>
              <a:t> </a:t>
            </a:r>
            <a:r>
              <a:rPr lang="en-GB" sz="2309" dirty="0" err="1">
                <a:solidFill>
                  <a:srgbClr val="5B686E"/>
                </a:solidFill>
                <a:latin typeface="Co Text Light" panose="020B0303060202020204" pitchFamily="34" charset="0"/>
                <a:cs typeface="Co Text Light" panose="020B0303060202020204" pitchFamily="34" charset="0"/>
              </a:rPr>
              <a:t>tortor</a:t>
            </a:r>
            <a:r>
              <a:rPr lang="en-GB" sz="2309" dirty="0">
                <a:solidFill>
                  <a:srgbClr val="5B686E"/>
                </a:solidFill>
                <a:latin typeface="Co Text Light" panose="020B0303060202020204" pitchFamily="34" charset="0"/>
                <a:cs typeface="Co Text Light" panose="020B0303060202020204" pitchFamily="34" charset="0"/>
              </a:rPr>
              <a:t>.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D21B77BE-CDC6-4633-ADB3-86A4F4A3EC4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152758" y="1127611"/>
            <a:ext cx="9973133" cy="1614929"/>
          </a:xfrm>
          <a:noFill/>
        </p:spPr>
        <p:txBody>
          <a:bodyPr wrap="square" rtlCol="0">
            <a:spAutoFit/>
          </a:bodyPr>
          <a:lstStyle>
            <a:lvl1pPr>
              <a:lnSpc>
                <a:spcPct val="100000"/>
              </a:lnSpc>
              <a:defRPr lang="en-GB" sz="4947" dirty="0">
                <a:solidFill>
                  <a:srgbClr val="5B686E"/>
                </a:solidFill>
                <a:latin typeface="Co Text Light" panose="020B0303060202020204" pitchFamily="34" charset="0"/>
                <a:ea typeface="+mn-ea"/>
                <a:cs typeface="Co Text Light" panose="020B0303060202020204" pitchFamily="34" charset="0"/>
              </a:defRPr>
            </a:lvl1pPr>
          </a:lstStyle>
          <a:p>
            <a:r>
              <a:rPr lang="en-US" sz="4947" dirty="0">
                <a:solidFill>
                  <a:srgbClr val="5B686E"/>
                </a:solidFill>
                <a:latin typeface="Co Text Light" panose="020B0303060202020204" pitchFamily="34" charset="0"/>
                <a:cs typeface="Co Text Light" panose="020B0303060202020204" pitchFamily="34" charset="0"/>
              </a:rPr>
              <a:t>Copy slide with </a:t>
            </a:r>
            <a:br>
              <a:rPr lang="en-US" sz="4947" dirty="0">
                <a:solidFill>
                  <a:srgbClr val="5B686E"/>
                </a:solidFill>
                <a:latin typeface="Co Text Light" panose="020B0303060202020204" pitchFamily="34" charset="0"/>
                <a:cs typeface="Co Text Light" panose="020B0303060202020204" pitchFamily="34" charset="0"/>
              </a:rPr>
            </a:br>
            <a:r>
              <a:rPr lang="en-US" sz="4947" dirty="0">
                <a:solidFill>
                  <a:srgbClr val="5B686E"/>
                </a:solidFill>
                <a:latin typeface="Co Text Light" panose="020B0303060202020204" pitchFamily="34" charset="0"/>
                <a:cs typeface="Co Text Light" panose="020B0303060202020204" pitchFamily="34" charset="0"/>
              </a:rPr>
              <a:t>sub-headings</a:t>
            </a:r>
          </a:p>
        </p:txBody>
      </p:sp>
    </p:spTree>
    <p:extLst>
      <p:ext uri="{BB962C8B-B14F-4D97-AF65-F5344CB8AC3E}">
        <p14:creationId xmlns:p14="http://schemas.microsoft.com/office/powerpoint/2010/main" val="3998597577"/>
      </p:ext>
    </p:extLst>
  </p:cSld>
  <p:clrMapOvr>
    <a:masterClrMapping/>
  </p:clrMapOvr>
  <p:hf hdr="0" ftr="0" dt="0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Main title icon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ctangle 22">
            <a:extLst>
              <a:ext uri="{FF2B5EF4-FFF2-40B4-BE49-F238E27FC236}">
                <a16:creationId xmlns:a16="http://schemas.microsoft.com/office/drawing/2014/main" id="{BC111ED0-216F-4DA8-AE9D-E24A9332CC06}"/>
              </a:ext>
            </a:extLst>
          </p:cNvPr>
          <p:cNvSpPr/>
          <p:nvPr/>
        </p:nvSpPr>
        <p:spPr>
          <a:xfrm>
            <a:off x="13656426" y="0"/>
            <a:ext cx="6447673" cy="11309350"/>
          </a:xfrm>
          <a:prstGeom prst="rect">
            <a:avLst/>
          </a:prstGeom>
          <a:solidFill>
            <a:srgbClr val="D5E8E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968" dirty="0"/>
          </a:p>
        </p:txBody>
      </p:sp>
      <p:sp>
        <p:nvSpPr>
          <p:cNvPr id="28" name="Text Placeholder 21">
            <a:extLst>
              <a:ext uri="{FF2B5EF4-FFF2-40B4-BE49-F238E27FC236}">
                <a16:creationId xmlns:a16="http://schemas.microsoft.com/office/drawing/2014/main" id="{27CE55F7-0877-45D7-9D96-7F7FEE3BC3E3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14661634" y="2822013"/>
            <a:ext cx="4517866" cy="1819443"/>
          </a:xfrm>
        </p:spPr>
        <p:txBody>
          <a:bodyPr>
            <a:noAutofit/>
          </a:bodyPr>
          <a:lstStyle>
            <a:lvl1pPr marL="0" indent="0">
              <a:spcAft>
                <a:spcPts val="989"/>
              </a:spcAft>
              <a:buFont typeface="Arial" panose="020B0604020202020204" pitchFamily="34" charset="0"/>
              <a:buNone/>
              <a:defRPr sz="2638"/>
            </a:lvl1pPr>
          </a:lstStyle>
          <a:p>
            <a:r>
              <a:rPr lang="en-GB" sz="2309" dirty="0">
                <a:solidFill>
                  <a:srgbClr val="5B686E"/>
                </a:solidFill>
                <a:latin typeface="Co Text Light" panose="020B0303060202020204" pitchFamily="34" charset="0"/>
                <a:cs typeface="Co Text Light" panose="020B0303060202020204" pitchFamily="34" charset="0"/>
              </a:rPr>
              <a:t>Lorem ipsum </a:t>
            </a:r>
            <a:r>
              <a:rPr lang="en-GB" sz="2309" dirty="0" err="1">
                <a:solidFill>
                  <a:srgbClr val="5B686E"/>
                </a:solidFill>
                <a:latin typeface="Co Text Light" panose="020B0303060202020204" pitchFamily="34" charset="0"/>
                <a:cs typeface="Co Text Light" panose="020B0303060202020204" pitchFamily="34" charset="0"/>
              </a:rPr>
              <a:t>dolor</a:t>
            </a:r>
            <a:r>
              <a:rPr lang="en-GB" sz="2309" dirty="0">
                <a:solidFill>
                  <a:srgbClr val="5B686E"/>
                </a:solidFill>
                <a:latin typeface="Co Text Light" panose="020B0303060202020204" pitchFamily="34" charset="0"/>
                <a:cs typeface="Co Text Light" panose="020B0303060202020204" pitchFamily="34" charset="0"/>
              </a:rPr>
              <a:t> sit </a:t>
            </a:r>
            <a:r>
              <a:rPr lang="en-GB" sz="2309" dirty="0" err="1">
                <a:solidFill>
                  <a:srgbClr val="5B686E"/>
                </a:solidFill>
                <a:latin typeface="Co Text Light" panose="020B0303060202020204" pitchFamily="34" charset="0"/>
                <a:cs typeface="Co Text Light" panose="020B0303060202020204" pitchFamily="34" charset="0"/>
              </a:rPr>
              <a:t>amet</a:t>
            </a:r>
            <a:r>
              <a:rPr lang="en-GB" sz="2309" dirty="0">
                <a:solidFill>
                  <a:srgbClr val="5B686E"/>
                </a:solidFill>
                <a:latin typeface="Co Text Light" panose="020B0303060202020204" pitchFamily="34" charset="0"/>
                <a:cs typeface="Co Text Light" panose="020B0303060202020204" pitchFamily="34" charset="0"/>
              </a:rPr>
              <a:t>, </a:t>
            </a:r>
            <a:r>
              <a:rPr lang="en-GB" sz="2309" dirty="0" err="1">
                <a:solidFill>
                  <a:srgbClr val="5B686E"/>
                </a:solidFill>
                <a:latin typeface="Co Text Light" panose="020B0303060202020204" pitchFamily="34" charset="0"/>
                <a:cs typeface="Co Text Light" panose="020B0303060202020204" pitchFamily="34" charset="0"/>
              </a:rPr>
              <a:t>consectet</a:t>
            </a:r>
            <a:r>
              <a:rPr lang="en-GB" sz="2309" dirty="0">
                <a:solidFill>
                  <a:srgbClr val="5B686E"/>
                </a:solidFill>
                <a:latin typeface="Co Text Light" panose="020B0303060202020204" pitchFamily="34" charset="0"/>
                <a:cs typeface="Co Text Light" panose="020B0303060202020204" pitchFamily="34" charset="0"/>
              </a:rPr>
              <a:t> </a:t>
            </a:r>
            <a:r>
              <a:rPr lang="en-GB" sz="2309" dirty="0" err="1">
                <a:solidFill>
                  <a:srgbClr val="5B686E"/>
                </a:solidFill>
                <a:latin typeface="Co Text Light" panose="020B0303060202020204" pitchFamily="34" charset="0"/>
                <a:cs typeface="Co Text Light" panose="020B0303060202020204" pitchFamily="34" charset="0"/>
              </a:rPr>
              <a:t>uradipiscing</a:t>
            </a:r>
            <a:r>
              <a:rPr lang="en-GB" sz="2309" dirty="0">
                <a:solidFill>
                  <a:srgbClr val="5B686E"/>
                </a:solidFill>
                <a:latin typeface="Co Text Light" panose="020B0303060202020204" pitchFamily="34" charset="0"/>
                <a:cs typeface="Co Text Light" panose="020B0303060202020204" pitchFamily="34" charset="0"/>
              </a:rPr>
              <a:t> </a:t>
            </a:r>
            <a:r>
              <a:rPr lang="en-GB" sz="2309" dirty="0" err="1">
                <a:solidFill>
                  <a:srgbClr val="5B686E"/>
                </a:solidFill>
                <a:latin typeface="Co Text Light" panose="020B0303060202020204" pitchFamily="34" charset="0"/>
                <a:cs typeface="Co Text Light" panose="020B0303060202020204" pitchFamily="34" charset="0"/>
              </a:rPr>
              <a:t>elit</a:t>
            </a:r>
            <a:r>
              <a:rPr lang="en-GB" sz="2309" dirty="0">
                <a:solidFill>
                  <a:srgbClr val="5B686E"/>
                </a:solidFill>
                <a:latin typeface="Co Text Light" panose="020B0303060202020204" pitchFamily="34" charset="0"/>
                <a:cs typeface="Co Text Light" panose="020B0303060202020204" pitchFamily="34" charset="0"/>
              </a:rPr>
              <a:t>. </a:t>
            </a:r>
            <a:r>
              <a:rPr lang="en-GB" sz="2309" dirty="0" err="1">
                <a:solidFill>
                  <a:srgbClr val="5B686E"/>
                </a:solidFill>
                <a:latin typeface="Co Text Light" panose="020B0303060202020204" pitchFamily="34" charset="0"/>
                <a:cs typeface="Co Text Light" panose="020B0303060202020204" pitchFamily="34" charset="0"/>
              </a:rPr>
              <a:t>Vivamus</a:t>
            </a:r>
            <a:r>
              <a:rPr lang="en-GB" sz="2309" dirty="0">
                <a:solidFill>
                  <a:srgbClr val="5B686E"/>
                </a:solidFill>
                <a:latin typeface="Co Text Light" panose="020B0303060202020204" pitchFamily="34" charset="0"/>
                <a:cs typeface="Co Text Light" panose="020B0303060202020204" pitchFamily="34" charset="0"/>
              </a:rPr>
              <a:t> </a:t>
            </a:r>
            <a:r>
              <a:rPr lang="en-GB" sz="2309" dirty="0" err="1">
                <a:solidFill>
                  <a:srgbClr val="5B686E"/>
                </a:solidFill>
                <a:latin typeface="Co Text Light" panose="020B0303060202020204" pitchFamily="34" charset="0"/>
                <a:cs typeface="Co Text Light" panose="020B0303060202020204" pitchFamily="34" charset="0"/>
              </a:rPr>
              <a:t>ullamcorper</a:t>
            </a:r>
            <a:r>
              <a:rPr lang="en-GB" sz="2309" dirty="0">
                <a:solidFill>
                  <a:srgbClr val="5B686E"/>
                </a:solidFill>
                <a:latin typeface="Co Text Light" panose="020B0303060202020204" pitchFamily="34" charset="0"/>
                <a:cs typeface="Co Text Light" panose="020B0303060202020204" pitchFamily="34" charset="0"/>
              </a:rPr>
              <a:t> </a:t>
            </a:r>
            <a:r>
              <a:rPr lang="en-GB" sz="2309" dirty="0" err="1">
                <a:solidFill>
                  <a:srgbClr val="5B686E"/>
                </a:solidFill>
                <a:latin typeface="Co Text Light" panose="020B0303060202020204" pitchFamily="34" charset="0"/>
                <a:cs typeface="Co Text Light" panose="020B0303060202020204" pitchFamily="34" charset="0"/>
              </a:rPr>
              <a:t>rhoncuseros</a:t>
            </a:r>
            <a:r>
              <a:rPr lang="en-GB" sz="2309" dirty="0">
                <a:solidFill>
                  <a:srgbClr val="5B686E"/>
                </a:solidFill>
                <a:latin typeface="Co Text Light" panose="020B0303060202020204" pitchFamily="34" charset="0"/>
                <a:cs typeface="Co Text Light" panose="020B0303060202020204" pitchFamily="34" charset="0"/>
              </a:rPr>
              <a:t>, ac </a:t>
            </a:r>
            <a:r>
              <a:rPr lang="en-GB" sz="2309" dirty="0" err="1">
                <a:solidFill>
                  <a:srgbClr val="5B686E"/>
                </a:solidFill>
                <a:latin typeface="Co Text Light" panose="020B0303060202020204" pitchFamily="34" charset="0"/>
                <a:cs typeface="Co Text Light" panose="020B0303060202020204" pitchFamily="34" charset="0"/>
              </a:rPr>
              <a:t>ultricies</a:t>
            </a:r>
            <a:r>
              <a:rPr lang="en-GB" sz="2309" dirty="0">
                <a:solidFill>
                  <a:srgbClr val="5B686E"/>
                </a:solidFill>
                <a:latin typeface="Co Text Light" panose="020B0303060202020204" pitchFamily="34" charset="0"/>
                <a:cs typeface="Co Text Light" panose="020B0303060202020204" pitchFamily="34" charset="0"/>
              </a:rPr>
              <a:t> </a:t>
            </a:r>
            <a:r>
              <a:rPr lang="en-GB" sz="2309" dirty="0" err="1">
                <a:solidFill>
                  <a:srgbClr val="5B686E"/>
                </a:solidFill>
                <a:latin typeface="Co Text Light" panose="020B0303060202020204" pitchFamily="34" charset="0"/>
                <a:cs typeface="Co Text Light" panose="020B0303060202020204" pitchFamily="34" charset="0"/>
              </a:rPr>
              <a:t>felis</a:t>
            </a:r>
            <a:r>
              <a:rPr lang="en-GB" sz="2309" dirty="0">
                <a:solidFill>
                  <a:srgbClr val="5B686E"/>
                </a:solidFill>
                <a:latin typeface="Co Text Light" panose="020B0303060202020204" pitchFamily="34" charset="0"/>
                <a:cs typeface="Co Text Light" panose="020B0303060202020204" pitchFamily="34" charset="0"/>
              </a:rPr>
              <a:t> </a:t>
            </a:r>
            <a:r>
              <a:rPr lang="en-GB" sz="2309" dirty="0" err="1">
                <a:solidFill>
                  <a:srgbClr val="5B686E"/>
                </a:solidFill>
                <a:latin typeface="Co Text Light" panose="020B0303060202020204" pitchFamily="34" charset="0"/>
                <a:cs typeface="Co Text Light" panose="020B0303060202020204" pitchFamily="34" charset="0"/>
              </a:rPr>
              <a:t>imperdiet</a:t>
            </a:r>
            <a:r>
              <a:rPr lang="en-GB" sz="2309" dirty="0">
                <a:solidFill>
                  <a:srgbClr val="5B686E"/>
                </a:solidFill>
                <a:latin typeface="Co Text Light" panose="020B0303060202020204" pitchFamily="34" charset="0"/>
                <a:cs typeface="Co Text Light" panose="020B0303060202020204" pitchFamily="34" charset="0"/>
              </a:rPr>
              <a:t> </a:t>
            </a:r>
            <a:r>
              <a:rPr lang="en-GB" sz="2309" dirty="0" err="1">
                <a:solidFill>
                  <a:srgbClr val="5B686E"/>
                </a:solidFill>
                <a:latin typeface="Co Text Light" panose="020B0303060202020204" pitchFamily="34" charset="0"/>
                <a:cs typeface="Co Text Light" panose="020B0303060202020204" pitchFamily="34" charset="0"/>
              </a:rPr>
              <a:t>eu</a:t>
            </a:r>
            <a:r>
              <a:rPr lang="en-GB" sz="2309" dirty="0">
                <a:solidFill>
                  <a:srgbClr val="5B686E"/>
                </a:solidFill>
                <a:latin typeface="Co Text Light" panose="020B0303060202020204" pitchFamily="34" charset="0"/>
                <a:cs typeface="Co Text Light" panose="020B0303060202020204" pitchFamily="34" charset="0"/>
              </a:rPr>
              <a:t>. </a:t>
            </a:r>
            <a:r>
              <a:rPr lang="en-GB" sz="2309" dirty="0" err="1">
                <a:solidFill>
                  <a:srgbClr val="5B686E"/>
                </a:solidFill>
                <a:latin typeface="Co Text Light" panose="020B0303060202020204" pitchFamily="34" charset="0"/>
                <a:cs typeface="Co Text Light" panose="020B0303060202020204" pitchFamily="34" charset="0"/>
              </a:rPr>
              <a:t>Morbimolestie</a:t>
            </a:r>
            <a:r>
              <a:rPr lang="en-GB" sz="2309" dirty="0">
                <a:solidFill>
                  <a:srgbClr val="5B686E"/>
                </a:solidFill>
                <a:latin typeface="Co Text Light" panose="020B0303060202020204" pitchFamily="34" charset="0"/>
                <a:cs typeface="Co Text Light" panose="020B0303060202020204" pitchFamily="34" charset="0"/>
              </a:rPr>
              <a:t> </a:t>
            </a:r>
            <a:r>
              <a:rPr lang="en-GB" sz="2309" dirty="0" err="1">
                <a:solidFill>
                  <a:srgbClr val="5B686E"/>
                </a:solidFill>
                <a:latin typeface="Co Text Light" panose="020B0303060202020204" pitchFamily="34" charset="0"/>
                <a:cs typeface="Co Text Light" panose="020B0303060202020204" pitchFamily="34" charset="0"/>
              </a:rPr>
              <a:t>sapien</a:t>
            </a:r>
            <a:r>
              <a:rPr lang="en-GB" sz="2309" dirty="0">
                <a:solidFill>
                  <a:srgbClr val="5B686E"/>
                </a:solidFill>
                <a:latin typeface="Co Text Light" panose="020B0303060202020204" pitchFamily="34" charset="0"/>
                <a:cs typeface="Co Text Light" panose="020B0303060202020204" pitchFamily="34" charset="0"/>
              </a:rPr>
              <a:t> </a:t>
            </a:r>
            <a:r>
              <a:rPr lang="en-GB" sz="2309" dirty="0" err="1">
                <a:solidFill>
                  <a:srgbClr val="5B686E"/>
                </a:solidFill>
                <a:latin typeface="Co Text Light" panose="020B0303060202020204" pitchFamily="34" charset="0"/>
                <a:cs typeface="Co Text Light" panose="020B0303060202020204" pitchFamily="34" charset="0"/>
              </a:rPr>
              <a:t>sed</a:t>
            </a:r>
            <a:r>
              <a:rPr lang="en-GB" sz="2309" dirty="0">
                <a:solidFill>
                  <a:srgbClr val="5B686E"/>
                </a:solidFill>
                <a:latin typeface="Co Text Light" panose="020B0303060202020204" pitchFamily="34" charset="0"/>
                <a:cs typeface="Co Text Light" panose="020B0303060202020204" pitchFamily="34" charset="0"/>
              </a:rPr>
              <a:t> </a:t>
            </a:r>
            <a:r>
              <a:rPr lang="en-GB" sz="2309" dirty="0" err="1">
                <a:solidFill>
                  <a:srgbClr val="5B686E"/>
                </a:solidFill>
                <a:latin typeface="Co Text Light" panose="020B0303060202020204" pitchFamily="34" charset="0"/>
                <a:cs typeface="Co Text Light" panose="020B0303060202020204" pitchFamily="34" charset="0"/>
              </a:rPr>
              <a:t>pretium</a:t>
            </a:r>
            <a:r>
              <a:rPr lang="en-GB" sz="2309" dirty="0">
                <a:solidFill>
                  <a:srgbClr val="5B686E"/>
                </a:solidFill>
                <a:latin typeface="Co Text Light" panose="020B0303060202020204" pitchFamily="34" charset="0"/>
                <a:cs typeface="Co Text Light" panose="020B0303060202020204" pitchFamily="34" charset="0"/>
              </a:rPr>
              <a:t> vestibulum.</a:t>
            </a:r>
          </a:p>
          <a:p>
            <a:r>
              <a:rPr lang="en-GB" sz="2309" dirty="0">
                <a:solidFill>
                  <a:srgbClr val="5B686E"/>
                </a:solidFill>
                <a:latin typeface="Co Text Light" panose="020B0303060202020204" pitchFamily="34" charset="0"/>
                <a:cs typeface="Co Text Light" panose="020B0303060202020204" pitchFamily="34" charset="0"/>
              </a:rPr>
              <a:t>Lorem ipsum </a:t>
            </a:r>
            <a:r>
              <a:rPr lang="en-GB" sz="2309" dirty="0" err="1">
                <a:solidFill>
                  <a:srgbClr val="5B686E"/>
                </a:solidFill>
                <a:latin typeface="Co Text Light" panose="020B0303060202020204" pitchFamily="34" charset="0"/>
                <a:cs typeface="Co Text Light" panose="020B0303060202020204" pitchFamily="34" charset="0"/>
              </a:rPr>
              <a:t>dolor</a:t>
            </a:r>
            <a:r>
              <a:rPr lang="en-GB" sz="2309" dirty="0">
                <a:solidFill>
                  <a:srgbClr val="5B686E"/>
                </a:solidFill>
                <a:latin typeface="Co Text Light" panose="020B0303060202020204" pitchFamily="34" charset="0"/>
                <a:cs typeface="Co Text Light" panose="020B0303060202020204" pitchFamily="34" charset="0"/>
              </a:rPr>
              <a:t> sit </a:t>
            </a:r>
            <a:r>
              <a:rPr lang="en-GB" sz="2309" dirty="0" err="1">
                <a:solidFill>
                  <a:srgbClr val="5B686E"/>
                </a:solidFill>
                <a:latin typeface="Co Text Light" panose="020B0303060202020204" pitchFamily="34" charset="0"/>
                <a:cs typeface="Co Text Light" panose="020B0303060202020204" pitchFamily="34" charset="0"/>
              </a:rPr>
              <a:t>amet</a:t>
            </a:r>
            <a:r>
              <a:rPr lang="en-GB" sz="2309" dirty="0">
                <a:solidFill>
                  <a:srgbClr val="5B686E"/>
                </a:solidFill>
                <a:latin typeface="Co Text Light" panose="020B0303060202020204" pitchFamily="34" charset="0"/>
                <a:cs typeface="Co Text Light" panose="020B0303060202020204" pitchFamily="34" charset="0"/>
              </a:rPr>
              <a:t>, </a:t>
            </a:r>
            <a:r>
              <a:rPr lang="en-GB" sz="2309" dirty="0" err="1">
                <a:solidFill>
                  <a:srgbClr val="5B686E"/>
                </a:solidFill>
                <a:latin typeface="Co Text Light" panose="020B0303060202020204" pitchFamily="34" charset="0"/>
                <a:cs typeface="Co Text Light" panose="020B0303060202020204" pitchFamily="34" charset="0"/>
              </a:rPr>
              <a:t>consectet</a:t>
            </a:r>
            <a:r>
              <a:rPr lang="en-GB" sz="2309" dirty="0">
                <a:solidFill>
                  <a:srgbClr val="5B686E"/>
                </a:solidFill>
                <a:latin typeface="Co Text Light" panose="020B0303060202020204" pitchFamily="34" charset="0"/>
                <a:cs typeface="Co Text Light" panose="020B0303060202020204" pitchFamily="34" charset="0"/>
              </a:rPr>
              <a:t> </a:t>
            </a:r>
            <a:r>
              <a:rPr lang="en-GB" sz="2309" dirty="0" err="1">
                <a:solidFill>
                  <a:srgbClr val="5B686E"/>
                </a:solidFill>
                <a:latin typeface="Co Text Light" panose="020B0303060202020204" pitchFamily="34" charset="0"/>
                <a:cs typeface="Co Text Light" panose="020B0303060202020204" pitchFamily="34" charset="0"/>
              </a:rPr>
              <a:t>uradipiscing</a:t>
            </a:r>
            <a:r>
              <a:rPr lang="en-GB" sz="2309" dirty="0">
                <a:solidFill>
                  <a:srgbClr val="5B686E"/>
                </a:solidFill>
                <a:latin typeface="Co Text Light" panose="020B0303060202020204" pitchFamily="34" charset="0"/>
                <a:cs typeface="Co Text Light" panose="020B0303060202020204" pitchFamily="34" charset="0"/>
              </a:rPr>
              <a:t> </a:t>
            </a:r>
            <a:r>
              <a:rPr lang="en-GB" sz="2309" dirty="0" err="1">
                <a:solidFill>
                  <a:srgbClr val="5B686E"/>
                </a:solidFill>
                <a:latin typeface="Co Text Light" panose="020B0303060202020204" pitchFamily="34" charset="0"/>
                <a:cs typeface="Co Text Light" panose="020B0303060202020204" pitchFamily="34" charset="0"/>
              </a:rPr>
              <a:t>elit</a:t>
            </a:r>
            <a:r>
              <a:rPr lang="en-GB" sz="2309" dirty="0">
                <a:solidFill>
                  <a:srgbClr val="5B686E"/>
                </a:solidFill>
                <a:latin typeface="Co Text Light" panose="020B0303060202020204" pitchFamily="34" charset="0"/>
                <a:cs typeface="Co Text Light" panose="020B0303060202020204" pitchFamily="34" charset="0"/>
              </a:rPr>
              <a:t>. </a:t>
            </a:r>
            <a:r>
              <a:rPr lang="en-GB" sz="2309" dirty="0" err="1">
                <a:solidFill>
                  <a:srgbClr val="5B686E"/>
                </a:solidFill>
                <a:latin typeface="Co Text Light" panose="020B0303060202020204" pitchFamily="34" charset="0"/>
                <a:cs typeface="Co Text Light" panose="020B0303060202020204" pitchFamily="34" charset="0"/>
              </a:rPr>
              <a:t>Vivamus</a:t>
            </a:r>
            <a:r>
              <a:rPr lang="en-GB" sz="2309" dirty="0">
                <a:solidFill>
                  <a:srgbClr val="5B686E"/>
                </a:solidFill>
                <a:latin typeface="Co Text Light" panose="020B0303060202020204" pitchFamily="34" charset="0"/>
                <a:cs typeface="Co Text Light" panose="020B0303060202020204" pitchFamily="34" charset="0"/>
              </a:rPr>
              <a:t> </a:t>
            </a:r>
            <a:r>
              <a:rPr lang="en-GB" sz="2309" dirty="0" err="1">
                <a:solidFill>
                  <a:srgbClr val="5B686E"/>
                </a:solidFill>
                <a:latin typeface="Co Text Light" panose="020B0303060202020204" pitchFamily="34" charset="0"/>
                <a:cs typeface="Co Text Light" panose="020B0303060202020204" pitchFamily="34" charset="0"/>
              </a:rPr>
              <a:t>ullamcorper</a:t>
            </a:r>
            <a:r>
              <a:rPr lang="en-GB" sz="2309" dirty="0">
                <a:solidFill>
                  <a:srgbClr val="5B686E"/>
                </a:solidFill>
                <a:latin typeface="Co Text Light" panose="020B0303060202020204" pitchFamily="34" charset="0"/>
                <a:cs typeface="Co Text Light" panose="020B0303060202020204" pitchFamily="34" charset="0"/>
              </a:rPr>
              <a:t> </a:t>
            </a:r>
            <a:r>
              <a:rPr lang="en-GB" sz="2309" dirty="0" err="1">
                <a:solidFill>
                  <a:srgbClr val="5B686E"/>
                </a:solidFill>
                <a:latin typeface="Co Text Light" panose="020B0303060202020204" pitchFamily="34" charset="0"/>
                <a:cs typeface="Co Text Light" panose="020B0303060202020204" pitchFamily="34" charset="0"/>
              </a:rPr>
              <a:t>rhoncuseros</a:t>
            </a:r>
            <a:r>
              <a:rPr lang="en-GB" sz="2309" dirty="0">
                <a:solidFill>
                  <a:srgbClr val="5B686E"/>
                </a:solidFill>
                <a:latin typeface="Co Text Light" panose="020B0303060202020204" pitchFamily="34" charset="0"/>
                <a:cs typeface="Co Text Light" panose="020B0303060202020204" pitchFamily="34" charset="0"/>
              </a:rPr>
              <a:t>, ac </a:t>
            </a:r>
            <a:r>
              <a:rPr lang="en-GB" sz="2309" dirty="0" err="1">
                <a:solidFill>
                  <a:srgbClr val="5B686E"/>
                </a:solidFill>
                <a:latin typeface="Co Text Light" panose="020B0303060202020204" pitchFamily="34" charset="0"/>
                <a:cs typeface="Co Text Light" panose="020B0303060202020204" pitchFamily="34" charset="0"/>
              </a:rPr>
              <a:t>ultricies</a:t>
            </a:r>
            <a:r>
              <a:rPr lang="en-GB" sz="2309" dirty="0">
                <a:solidFill>
                  <a:srgbClr val="5B686E"/>
                </a:solidFill>
                <a:latin typeface="Co Text Light" panose="020B0303060202020204" pitchFamily="34" charset="0"/>
                <a:cs typeface="Co Text Light" panose="020B0303060202020204" pitchFamily="34" charset="0"/>
              </a:rPr>
              <a:t> </a:t>
            </a:r>
            <a:r>
              <a:rPr lang="en-GB" sz="2309" dirty="0" err="1">
                <a:solidFill>
                  <a:srgbClr val="5B686E"/>
                </a:solidFill>
                <a:latin typeface="Co Text Light" panose="020B0303060202020204" pitchFamily="34" charset="0"/>
                <a:cs typeface="Co Text Light" panose="020B0303060202020204" pitchFamily="34" charset="0"/>
              </a:rPr>
              <a:t>felis</a:t>
            </a:r>
            <a:r>
              <a:rPr lang="en-GB" sz="2309" dirty="0">
                <a:solidFill>
                  <a:srgbClr val="5B686E"/>
                </a:solidFill>
                <a:latin typeface="Co Text Light" panose="020B0303060202020204" pitchFamily="34" charset="0"/>
                <a:cs typeface="Co Text Light" panose="020B0303060202020204" pitchFamily="34" charset="0"/>
              </a:rPr>
              <a:t> </a:t>
            </a:r>
            <a:r>
              <a:rPr lang="en-GB" sz="2309" dirty="0" err="1">
                <a:solidFill>
                  <a:srgbClr val="5B686E"/>
                </a:solidFill>
                <a:latin typeface="Co Text Light" panose="020B0303060202020204" pitchFamily="34" charset="0"/>
                <a:cs typeface="Co Text Light" panose="020B0303060202020204" pitchFamily="34" charset="0"/>
              </a:rPr>
              <a:t>imperdiet</a:t>
            </a:r>
            <a:r>
              <a:rPr lang="en-GB" sz="2309" dirty="0">
                <a:solidFill>
                  <a:srgbClr val="5B686E"/>
                </a:solidFill>
                <a:latin typeface="Co Text Light" panose="020B0303060202020204" pitchFamily="34" charset="0"/>
                <a:cs typeface="Co Text Light" panose="020B0303060202020204" pitchFamily="34" charset="0"/>
              </a:rPr>
              <a:t> </a:t>
            </a:r>
            <a:r>
              <a:rPr lang="en-GB" sz="2309" dirty="0" err="1">
                <a:solidFill>
                  <a:srgbClr val="5B686E"/>
                </a:solidFill>
                <a:latin typeface="Co Text Light" panose="020B0303060202020204" pitchFamily="34" charset="0"/>
                <a:cs typeface="Co Text Light" panose="020B0303060202020204" pitchFamily="34" charset="0"/>
              </a:rPr>
              <a:t>eu</a:t>
            </a:r>
            <a:r>
              <a:rPr lang="en-GB" sz="2309" dirty="0">
                <a:solidFill>
                  <a:srgbClr val="5B686E"/>
                </a:solidFill>
                <a:latin typeface="Co Text Light" panose="020B0303060202020204" pitchFamily="34" charset="0"/>
                <a:cs typeface="Co Text Light" panose="020B0303060202020204" pitchFamily="34" charset="0"/>
              </a:rPr>
              <a:t>. </a:t>
            </a:r>
            <a:r>
              <a:rPr lang="en-GB" sz="2309" dirty="0" err="1">
                <a:solidFill>
                  <a:srgbClr val="5B686E"/>
                </a:solidFill>
                <a:latin typeface="Co Text Light" panose="020B0303060202020204" pitchFamily="34" charset="0"/>
                <a:cs typeface="Co Text Light" panose="020B0303060202020204" pitchFamily="34" charset="0"/>
              </a:rPr>
              <a:t>Morbimolestie</a:t>
            </a:r>
            <a:r>
              <a:rPr lang="en-GB" sz="2309" dirty="0">
                <a:solidFill>
                  <a:srgbClr val="5B686E"/>
                </a:solidFill>
                <a:latin typeface="Co Text Light" panose="020B0303060202020204" pitchFamily="34" charset="0"/>
                <a:cs typeface="Co Text Light" panose="020B0303060202020204" pitchFamily="34" charset="0"/>
              </a:rPr>
              <a:t> </a:t>
            </a:r>
            <a:r>
              <a:rPr lang="en-GB" sz="2309" dirty="0" err="1">
                <a:solidFill>
                  <a:srgbClr val="5B686E"/>
                </a:solidFill>
                <a:latin typeface="Co Text Light" panose="020B0303060202020204" pitchFamily="34" charset="0"/>
                <a:cs typeface="Co Text Light" panose="020B0303060202020204" pitchFamily="34" charset="0"/>
              </a:rPr>
              <a:t>sapien</a:t>
            </a:r>
            <a:r>
              <a:rPr lang="en-GB" sz="2309" dirty="0">
                <a:solidFill>
                  <a:srgbClr val="5B686E"/>
                </a:solidFill>
                <a:latin typeface="Co Text Light" panose="020B0303060202020204" pitchFamily="34" charset="0"/>
                <a:cs typeface="Co Text Light" panose="020B0303060202020204" pitchFamily="34" charset="0"/>
              </a:rPr>
              <a:t> </a:t>
            </a:r>
            <a:r>
              <a:rPr lang="en-GB" sz="2309" dirty="0" err="1">
                <a:solidFill>
                  <a:srgbClr val="5B686E"/>
                </a:solidFill>
                <a:latin typeface="Co Text Light" panose="020B0303060202020204" pitchFamily="34" charset="0"/>
                <a:cs typeface="Co Text Light" panose="020B0303060202020204" pitchFamily="34" charset="0"/>
              </a:rPr>
              <a:t>sed</a:t>
            </a:r>
            <a:r>
              <a:rPr lang="en-GB" sz="2309" dirty="0">
                <a:solidFill>
                  <a:srgbClr val="5B686E"/>
                </a:solidFill>
                <a:latin typeface="Co Text Light" panose="020B0303060202020204" pitchFamily="34" charset="0"/>
                <a:cs typeface="Co Text Light" panose="020B0303060202020204" pitchFamily="34" charset="0"/>
              </a:rPr>
              <a:t> </a:t>
            </a:r>
            <a:r>
              <a:rPr lang="en-GB" sz="2309" dirty="0" err="1">
                <a:solidFill>
                  <a:srgbClr val="5B686E"/>
                </a:solidFill>
                <a:latin typeface="Co Text Light" panose="020B0303060202020204" pitchFamily="34" charset="0"/>
                <a:cs typeface="Co Text Light" panose="020B0303060202020204" pitchFamily="34" charset="0"/>
              </a:rPr>
              <a:t>pretium</a:t>
            </a:r>
            <a:r>
              <a:rPr lang="en-GB" sz="2309" dirty="0">
                <a:solidFill>
                  <a:srgbClr val="5B686E"/>
                </a:solidFill>
                <a:latin typeface="Co Text Light" panose="020B0303060202020204" pitchFamily="34" charset="0"/>
                <a:cs typeface="Co Text Light" panose="020B0303060202020204" pitchFamily="34" charset="0"/>
              </a:rPr>
              <a:t> vestibulum.</a:t>
            </a:r>
          </a:p>
          <a:p>
            <a:endParaRPr lang="en-GB" sz="2309" dirty="0">
              <a:solidFill>
                <a:srgbClr val="5B686E"/>
              </a:solidFill>
              <a:latin typeface="Co Text Light" panose="020B0303060202020204" pitchFamily="34" charset="0"/>
              <a:cs typeface="Co Text Light" panose="020B0303060202020204" pitchFamily="34" charset="0"/>
            </a:endParaRPr>
          </a:p>
        </p:txBody>
      </p:sp>
      <p:sp>
        <p:nvSpPr>
          <p:cNvPr id="51" name="Text Placeholder 2">
            <a:extLst>
              <a:ext uri="{FF2B5EF4-FFF2-40B4-BE49-F238E27FC236}">
                <a16:creationId xmlns:a16="http://schemas.microsoft.com/office/drawing/2014/main" id="{6E5C9AFE-C2C7-4843-9F65-28F4551CA40B}"/>
              </a:ext>
            </a:extLst>
          </p:cNvPr>
          <p:cNvSpPr>
            <a:spLocks noGrp="1"/>
          </p:cNvSpPr>
          <p:nvPr>
            <p:ph type="body" sz="quarter" idx="35" hasCustomPrompt="1"/>
          </p:nvPr>
        </p:nvSpPr>
        <p:spPr>
          <a:xfrm>
            <a:off x="9569954" y="7849901"/>
            <a:ext cx="3106647" cy="565468"/>
          </a:xfrm>
        </p:spPr>
        <p:txBody>
          <a:bodyPr>
            <a:normAutofit/>
          </a:bodyPr>
          <a:lstStyle>
            <a:lvl1pPr marL="0" indent="0">
              <a:buNone/>
              <a:defRPr sz="2309">
                <a:solidFill>
                  <a:srgbClr val="E94D1B"/>
                </a:solidFill>
                <a:latin typeface="Co Text" panose="020B0503060202020204" pitchFamily="34" charset="0"/>
              </a:defRPr>
            </a:lvl1pPr>
            <a:lvl2pPr>
              <a:defRPr>
                <a:latin typeface="Co Text" panose="020B0503060202020204" pitchFamily="34" charset="0"/>
              </a:defRPr>
            </a:lvl2pPr>
            <a:lvl3pPr>
              <a:defRPr>
                <a:latin typeface="Co Text" panose="020B0503060202020204" pitchFamily="34" charset="0"/>
              </a:defRPr>
            </a:lvl3pPr>
            <a:lvl4pPr>
              <a:defRPr>
                <a:latin typeface="Co Text" panose="020B0503060202020204" pitchFamily="34" charset="0"/>
              </a:defRPr>
            </a:lvl4pPr>
            <a:lvl5pPr>
              <a:defRPr>
                <a:latin typeface="Co Text" panose="020B0503060202020204" pitchFamily="34" charset="0"/>
              </a:defRPr>
            </a:lvl5pPr>
          </a:lstStyle>
          <a:p>
            <a:pPr marL="0" marR="0" lvl="0" indent="0" algn="l" defTabSz="1507846" rtl="0" eaLnBrk="1" fontAlgn="auto" latinLnBrk="0" hangingPunct="1">
              <a:lnSpc>
                <a:spcPct val="100000"/>
              </a:lnSpc>
              <a:spcBef>
                <a:spcPts val="1649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GB" sz="2309" dirty="0">
                <a:solidFill>
                  <a:srgbClr val="5B686E"/>
                </a:solidFill>
                <a:latin typeface="Co Text" panose="020B0603060202020204" pitchFamily="34" charset="0"/>
                <a:cs typeface="Co Text" panose="020B0603060202020204" pitchFamily="34" charset="0"/>
              </a:rPr>
              <a:t>Lorem ipsum </a:t>
            </a:r>
            <a:r>
              <a:rPr lang="en-GB" sz="2309" dirty="0" err="1">
                <a:solidFill>
                  <a:srgbClr val="5B686E"/>
                </a:solidFill>
                <a:latin typeface="Co Text" panose="020B0603060202020204" pitchFamily="34" charset="0"/>
                <a:cs typeface="Co Text" panose="020B0603060202020204" pitchFamily="34" charset="0"/>
              </a:rPr>
              <a:t>dolor</a:t>
            </a:r>
            <a:endParaRPr lang="en-GB" sz="2309" dirty="0">
              <a:solidFill>
                <a:srgbClr val="5B686E"/>
              </a:solidFill>
              <a:latin typeface="Co Text" panose="020B0603060202020204" pitchFamily="34" charset="0"/>
              <a:cs typeface="Co Text" panose="020B0603060202020204" pitchFamily="34" charset="0"/>
            </a:endParaRPr>
          </a:p>
        </p:txBody>
      </p:sp>
      <p:sp>
        <p:nvSpPr>
          <p:cNvPr id="52" name="Text Placeholder 2">
            <a:extLst>
              <a:ext uri="{FF2B5EF4-FFF2-40B4-BE49-F238E27FC236}">
                <a16:creationId xmlns:a16="http://schemas.microsoft.com/office/drawing/2014/main" id="{EDF47AD7-37CF-4DCC-99C1-34E7737ADF0C}"/>
              </a:ext>
            </a:extLst>
          </p:cNvPr>
          <p:cNvSpPr>
            <a:spLocks noGrp="1"/>
          </p:cNvSpPr>
          <p:nvPr>
            <p:ph type="body" sz="quarter" idx="36" hasCustomPrompt="1"/>
          </p:nvPr>
        </p:nvSpPr>
        <p:spPr>
          <a:xfrm>
            <a:off x="9569363" y="8576383"/>
            <a:ext cx="3107238" cy="1049779"/>
          </a:xfrm>
        </p:spPr>
        <p:txBody>
          <a:bodyPr>
            <a:noAutofit/>
          </a:bodyPr>
          <a:lstStyle>
            <a:lvl1pPr marL="0" indent="0">
              <a:buNone/>
              <a:defRPr sz="1979"/>
            </a:lvl1pPr>
            <a:lvl2pPr>
              <a:defRPr sz="1979"/>
            </a:lvl2pPr>
            <a:lvl3pPr>
              <a:defRPr sz="1979"/>
            </a:lvl3pPr>
            <a:lvl4pPr>
              <a:defRPr sz="1979"/>
            </a:lvl4pPr>
            <a:lvl5pPr>
              <a:defRPr sz="1979"/>
            </a:lvl5pPr>
          </a:lstStyle>
          <a:p>
            <a:r>
              <a:rPr lang="en-GB" sz="1979" dirty="0">
                <a:solidFill>
                  <a:srgbClr val="5B686E"/>
                </a:solidFill>
                <a:latin typeface="Co Text Light" panose="020B0303060202020204" pitchFamily="34" charset="0"/>
                <a:cs typeface="Co Text Light" panose="020B0303060202020204" pitchFamily="34" charset="0"/>
              </a:rPr>
              <a:t>Lorem ipsum </a:t>
            </a:r>
            <a:r>
              <a:rPr lang="en-GB" sz="1979" dirty="0" err="1">
                <a:solidFill>
                  <a:srgbClr val="5B686E"/>
                </a:solidFill>
                <a:latin typeface="Co Text Light" panose="020B0303060202020204" pitchFamily="34" charset="0"/>
                <a:cs typeface="Co Text Light" panose="020B0303060202020204" pitchFamily="34" charset="0"/>
              </a:rPr>
              <a:t>dolor</a:t>
            </a:r>
            <a:r>
              <a:rPr lang="en-GB" sz="1979" dirty="0">
                <a:solidFill>
                  <a:srgbClr val="5B686E"/>
                </a:solidFill>
                <a:latin typeface="Co Text Light" panose="020B0303060202020204" pitchFamily="34" charset="0"/>
                <a:cs typeface="Co Text Light" panose="020B0303060202020204" pitchFamily="34" charset="0"/>
              </a:rPr>
              <a:t> sit </a:t>
            </a:r>
            <a:r>
              <a:rPr lang="en-GB" sz="1979" dirty="0" err="1">
                <a:solidFill>
                  <a:srgbClr val="5B686E"/>
                </a:solidFill>
                <a:latin typeface="Co Text Light" panose="020B0303060202020204" pitchFamily="34" charset="0"/>
                <a:cs typeface="Co Text Light" panose="020B0303060202020204" pitchFamily="34" charset="0"/>
              </a:rPr>
              <a:t>amet</a:t>
            </a:r>
            <a:r>
              <a:rPr lang="en-GB" sz="1979" dirty="0">
                <a:solidFill>
                  <a:srgbClr val="5B686E"/>
                </a:solidFill>
                <a:latin typeface="Co Text Light" panose="020B0303060202020204" pitchFamily="34" charset="0"/>
                <a:cs typeface="Co Text Light" panose="020B0303060202020204" pitchFamily="34" charset="0"/>
              </a:rPr>
              <a:t>, </a:t>
            </a:r>
            <a:r>
              <a:rPr lang="en-GB" sz="1979" dirty="0" err="1">
                <a:solidFill>
                  <a:srgbClr val="5B686E"/>
                </a:solidFill>
                <a:latin typeface="Co Text Light" panose="020B0303060202020204" pitchFamily="34" charset="0"/>
                <a:cs typeface="Co Text Light" panose="020B0303060202020204" pitchFamily="34" charset="0"/>
              </a:rPr>
              <a:t>consectetur</a:t>
            </a:r>
            <a:r>
              <a:rPr lang="en-GB" sz="1979" dirty="0">
                <a:solidFill>
                  <a:srgbClr val="5B686E"/>
                </a:solidFill>
                <a:latin typeface="Co Text Light" panose="020B0303060202020204" pitchFamily="34" charset="0"/>
                <a:cs typeface="Co Text Light" panose="020B0303060202020204" pitchFamily="34" charset="0"/>
              </a:rPr>
              <a:t> </a:t>
            </a:r>
            <a:r>
              <a:rPr lang="en-GB" sz="1979" dirty="0" err="1">
                <a:solidFill>
                  <a:srgbClr val="5B686E"/>
                </a:solidFill>
                <a:latin typeface="Co Text Light" panose="020B0303060202020204" pitchFamily="34" charset="0"/>
                <a:cs typeface="Co Text Light" panose="020B0303060202020204" pitchFamily="34" charset="0"/>
              </a:rPr>
              <a:t>adipiscing</a:t>
            </a:r>
            <a:r>
              <a:rPr lang="en-GB" sz="1979" dirty="0">
                <a:solidFill>
                  <a:srgbClr val="5B686E"/>
                </a:solidFill>
                <a:latin typeface="Co Text Light" panose="020B0303060202020204" pitchFamily="34" charset="0"/>
                <a:cs typeface="Co Text Light" panose="020B0303060202020204" pitchFamily="34" charset="0"/>
              </a:rPr>
              <a:t> </a:t>
            </a:r>
            <a:r>
              <a:rPr lang="en-GB" sz="1979" dirty="0" err="1">
                <a:solidFill>
                  <a:srgbClr val="5B686E"/>
                </a:solidFill>
                <a:latin typeface="Co Text Light" panose="020B0303060202020204" pitchFamily="34" charset="0"/>
                <a:cs typeface="Co Text Light" panose="020B0303060202020204" pitchFamily="34" charset="0"/>
              </a:rPr>
              <a:t>elit</a:t>
            </a:r>
            <a:r>
              <a:rPr lang="en-GB" sz="1979" dirty="0">
                <a:solidFill>
                  <a:srgbClr val="5B686E"/>
                </a:solidFill>
                <a:latin typeface="Co Text Light" panose="020B0303060202020204" pitchFamily="34" charset="0"/>
                <a:cs typeface="Co Text Light" panose="020B0303060202020204" pitchFamily="34" charset="0"/>
              </a:rPr>
              <a:t>.</a:t>
            </a:r>
          </a:p>
        </p:txBody>
      </p:sp>
      <p:sp>
        <p:nvSpPr>
          <p:cNvPr id="45" name="Text Placeholder 2">
            <a:extLst>
              <a:ext uri="{FF2B5EF4-FFF2-40B4-BE49-F238E27FC236}">
                <a16:creationId xmlns:a16="http://schemas.microsoft.com/office/drawing/2014/main" id="{FCFF7CF2-3E8B-4E79-845F-5F4775BE2527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9569364" y="3078033"/>
            <a:ext cx="3106647" cy="565468"/>
          </a:xfrm>
        </p:spPr>
        <p:txBody>
          <a:bodyPr>
            <a:normAutofit/>
          </a:bodyPr>
          <a:lstStyle>
            <a:lvl1pPr marL="0" indent="0">
              <a:buNone/>
              <a:defRPr sz="2309">
                <a:solidFill>
                  <a:srgbClr val="E94D1B"/>
                </a:solidFill>
                <a:latin typeface="Co Text" panose="020B0503060202020204" pitchFamily="34" charset="0"/>
              </a:defRPr>
            </a:lvl1pPr>
            <a:lvl2pPr>
              <a:defRPr>
                <a:latin typeface="Co Text" panose="020B0503060202020204" pitchFamily="34" charset="0"/>
              </a:defRPr>
            </a:lvl2pPr>
            <a:lvl3pPr>
              <a:defRPr>
                <a:latin typeface="Co Text" panose="020B0503060202020204" pitchFamily="34" charset="0"/>
              </a:defRPr>
            </a:lvl3pPr>
            <a:lvl4pPr>
              <a:defRPr>
                <a:latin typeface="Co Text" panose="020B0503060202020204" pitchFamily="34" charset="0"/>
              </a:defRPr>
            </a:lvl4pPr>
            <a:lvl5pPr>
              <a:defRPr>
                <a:latin typeface="Co Text" panose="020B0503060202020204" pitchFamily="34" charset="0"/>
              </a:defRPr>
            </a:lvl5pPr>
          </a:lstStyle>
          <a:p>
            <a:pPr marL="0" marR="0" lvl="0" indent="0" algn="l" defTabSz="1507846" rtl="0" eaLnBrk="1" fontAlgn="auto" latinLnBrk="0" hangingPunct="1">
              <a:lnSpc>
                <a:spcPct val="100000"/>
              </a:lnSpc>
              <a:spcBef>
                <a:spcPts val="1649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GB" sz="2309" dirty="0">
                <a:solidFill>
                  <a:srgbClr val="5B686E"/>
                </a:solidFill>
                <a:latin typeface="Co Text" panose="020B0603060202020204" pitchFamily="34" charset="0"/>
                <a:cs typeface="Co Text" panose="020B0603060202020204" pitchFamily="34" charset="0"/>
              </a:rPr>
              <a:t>Lorem ipsum </a:t>
            </a:r>
            <a:r>
              <a:rPr lang="en-GB" sz="2309" dirty="0" err="1">
                <a:solidFill>
                  <a:srgbClr val="5B686E"/>
                </a:solidFill>
                <a:latin typeface="Co Text" panose="020B0603060202020204" pitchFamily="34" charset="0"/>
                <a:cs typeface="Co Text" panose="020B0603060202020204" pitchFamily="34" charset="0"/>
              </a:rPr>
              <a:t>dolor</a:t>
            </a:r>
            <a:endParaRPr lang="en-GB" sz="2309" dirty="0">
              <a:solidFill>
                <a:srgbClr val="5B686E"/>
              </a:solidFill>
              <a:latin typeface="Co Text" panose="020B0603060202020204" pitchFamily="34" charset="0"/>
              <a:cs typeface="Co Text" panose="020B0603060202020204" pitchFamily="34" charset="0"/>
            </a:endParaRPr>
          </a:p>
        </p:txBody>
      </p:sp>
      <p:sp>
        <p:nvSpPr>
          <p:cNvPr id="46" name="Text Placeholder 2">
            <a:extLst>
              <a:ext uri="{FF2B5EF4-FFF2-40B4-BE49-F238E27FC236}">
                <a16:creationId xmlns:a16="http://schemas.microsoft.com/office/drawing/2014/main" id="{EDD0613B-9F9C-4E57-AFFA-4DDAE3BFB147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9568773" y="3804515"/>
            <a:ext cx="3107238" cy="1049779"/>
          </a:xfrm>
        </p:spPr>
        <p:txBody>
          <a:bodyPr>
            <a:noAutofit/>
          </a:bodyPr>
          <a:lstStyle>
            <a:lvl1pPr marL="0" indent="0">
              <a:buNone/>
              <a:defRPr sz="1979"/>
            </a:lvl1pPr>
            <a:lvl2pPr>
              <a:defRPr sz="1979"/>
            </a:lvl2pPr>
            <a:lvl3pPr>
              <a:defRPr sz="1979"/>
            </a:lvl3pPr>
            <a:lvl4pPr>
              <a:defRPr sz="1979"/>
            </a:lvl4pPr>
            <a:lvl5pPr>
              <a:defRPr sz="1979"/>
            </a:lvl5pPr>
          </a:lstStyle>
          <a:p>
            <a:r>
              <a:rPr lang="en-GB" sz="1979" dirty="0">
                <a:solidFill>
                  <a:srgbClr val="5B686E"/>
                </a:solidFill>
                <a:latin typeface="Co Text Light" panose="020B0303060202020204" pitchFamily="34" charset="0"/>
                <a:cs typeface="Co Text Light" panose="020B0303060202020204" pitchFamily="34" charset="0"/>
              </a:rPr>
              <a:t>Lorem ipsum </a:t>
            </a:r>
            <a:r>
              <a:rPr lang="en-GB" sz="1979" dirty="0" err="1">
                <a:solidFill>
                  <a:srgbClr val="5B686E"/>
                </a:solidFill>
                <a:latin typeface="Co Text Light" panose="020B0303060202020204" pitchFamily="34" charset="0"/>
                <a:cs typeface="Co Text Light" panose="020B0303060202020204" pitchFamily="34" charset="0"/>
              </a:rPr>
              <a:t>dolor</a:t>
            </a:r>
            <a:r>
              <a:rPr lang="en-GB" sz="1979" dirty="0">
                <a:solidFill>
                  <a:srgbClr val="5B686E"/>
                </a:solidFill>
                <a:latin typeface="Co Text Light" panose="020B0303060202020204" pitchFamily="34" charset="0"/>
                <a:cs typeface="Co Text Light" panose="020B0303060202020204" pitchFamily="34" charset="0"/>
              </a:rPr>
              <a:t> sit </a:t>
            </a:r>
            <a:r>
              <a:rPr lang="en-GB" sz="1979" dirty="0" err="1">
                <a:solidFill>
                  <a:srgbClr val="5B686E"/>
                </a:solidFill>
                <a:latin typeface="Co Text Light" panose="020B0303060202020204" pitchFamily="34" charset="0"/>
                <a:cs typeface="Co Text Light" panose="020B0303060202020204" pitchFamily="34" charset="0"/>
              </a:rPr>
              <a:t>amet</a:t>
            </a:r>
            <a:r>
              <a:rPr lang="en-GB" sz="1979" dirty="0">
                <a:solidFill>
                  <a:srgbClr val="5B686E"/>
                </a:solidFill>
                <a:latin typeface="Co Text Light" panose="020B0303060202020204" pitchFamily="34" charset="0"/>
                <a:cs typeface="Co Text Light" panose="020B0303060202020204" pitchFamily="34" charset="0"/>
              </a:rPr>
              <a:t>, </a:t>
            </a:r>
            <a:r>
              <a:rPr lang="en-GB" sz="1979" dirty="0" err="1">
                <a:solidFill>
                  <a:srgbClr val="5B686E"/>
                </a:solidFill>
                <a:latin typeface="Co Text Light" panose="020B0303060202020204" pitchFamily="34" charset="0"/>
                <a:cs typeface="Co Text Light" panose="020B0303060202020204" pitchFamily="34" charset="0"/>
              </a:rPr>
              <a:t>consectetur</a:t>
            </a:r>
            <a:r>
              <a:rPr lang="en-GB" sz="1979" dirty="0">
                <a:solidFill>
                  <a:srgbClr val="5B686E"/>
                </a:solidFill>
                <a:latin typeface="Co Text Light" panose="020B0303060202020204" pitchFamily="34" charset="0"/>
                <a:cs typeface="Co Text Light" panose="020B0303060202020204" pitchFamily="34" charset="0"/>
              </a:rPr>
              <a:t> </a:t>
            </a:r>
            <a:r>
              <a:rPr lang="en-GB" sz="1979" dirty="0" err="1">
                <a:solidFill>
                  <a:srgbClr val="5B686E"/>
                </a:solidFill>
                <a:latin typeface="Co Text Light" panose="020B0303060202020204" pitchFamily="34" charset="0"/>
                <a:cs typeface="Co Text Light" panose="020B0303060202020204" pitchFamily="34" charset="0"/>
              </a:rPr>
              <a:t>adipiscing</a:t>
            </a:r>
            <a:r>
              <a:rPr lang="en-GB" sz="1979" dirty="0">
                <a:solidFill>
                  <a:srgbClr val="5B686E"/>
                </a:solidFill>
                <a:latin typeface="Co Text Light" panose="020B0303060202020204" pitchFamily="34" charset="0"/>
                <a:cs typeface="Co Text Light" panose="020B0303060202020204" pitchFamily="34" charset="0"/>
              </a:rPr>
              <a:t> </a:t>
            </a:r>
            <a:r>
              <a:rPr lang="en-GB" sz="1979" dirty="0" err="1">
                <a:solidFill>
                  <a:srgbClr val="5B686E"/>
                </a:solidFill>
                <a:latin typeface="Co Text Light" panose="020B0303060202020204" pitchFamily="34" charset="0"/>
                <a:cs typeface="Co Text Light" panose="020B0303060202020204" pitchFamily="34" charset="0"/>
              </a:rPr>
              <a:t>elit</a:t>
            </a:r>
            <a:r>
              <a:rPr lang="en-GB" sz="1979" dirty="0">
                <a:solidFill>
                  <a:srgbClr val="5B686E"/>
                </a:solidFill>
                <a:latin typeface="Co Text Light" panose="020B0303060202020204" pitchFamily="34" charset="0"/>
                <a:cs typeface="Co Text Light" panose="020B0303060202020204" pitchFamily="34" charset="0"/>
              </a:rPr>
              <a:t>.</a:t>
            </a:r>
          </a:p>
        </p:txBody>
      </p:sp>
      <p:sp>
        <p:nvSpPr>
          <p:cNvPr id="43" name="Text Placeholder 2">
            <a:extLst>
              <a:ext uri="{FF2B5EF4-FFF2-40B4-BE49-F238E27FC236}">
                <a16:creationId xmlns:a16="http://schemas.microsoft.com/office/drawing/2014/main" id="{42AA5C2E-EA2F-4488-AD05-BB57CA8B5565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5218737" y="3078033"/>
            <a:ext cx="3106647" cy="565468"/>
          </a:xfrm>
        </p:spPr>
        <p:txBody>
          <a:bodyPr>
            <a:normAutofit/>
          </a:bodyPr>
          <a:lstStyle>
            <a:lvl1pPr marL="0" indent="0">
              <a:buNone/>
              <a:defRPr sz="2309">
                <a:solidFill>
                  <a:srgbClr val="E94D1B"/>
                </a:solidFill>
                <a:latin typeface="Co Text" panose="020B0503060202020204" pitchFamily="34" charset="0"/>
              </a:defRPr>
            </a:lvl1pPr>
            <a:lvl2pPr>
              <a:defRPr>
                <a:latin typeface="Co Text" panose="020B0503060202020204" pitchFamily="34" charset="0"/>
              </a:defRPr>
            </a:lvl2pPr>
            <a:lvl3pPr>
              <a:defRPr>
                <a:latin typeface="Co Text" panose="020B0503060202020204" pitchFamily="34" charset="0"/>
              </a:defRPr>
            </a:lvl3pPr>
            <a:lvl4pPr>
              <a:defRPr>
                <a:latin typeface="Co Text" panose="020B0503060202020204" pitchFamily="34" charset="0"/>
              </a:defRPr>
            </a:lvl4pPr>
            <a:lvl5pPr>
              <a:defRPr>
                <a:latin typeface="Co Text" panose="020B0503060202020204" pitchFamily="34" charset="0"/>
              </a:defRPr>
            </a:lvl5pPr>
          </a:lstStyle>
          <a:p>
            <a:pPr marL="0" marR="0" lvl="0" indent="0" algn="l" defTabSz="1507846" rtl="0" eaLnBrk="1" fontAlgn="auto" latinLnBrk="0" hangingPunct="1">
              <a:lnSpc>
                <a:spcPct val="100000"/>
              </a:lnSpc>
              <a:spcBef>
                <a:spcPts val="1649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GB" sz="2309" dirty="0">
                <a:solidFill>
                  <a:srgbClr val="5B686E"/>
                </a:solidFill>
                <a:latin typeface="Co Text" panose="020B0603060202020204" pitchFamily="34" charset="0"/>
                <a:cs typeface="Co Text" panose="020B0603060202020204" pitchFamily="34" charset="0"/>
              </a:rPr>
              <a:t>Lorem ipsum </a:t>
            </a:r>
            <a:r>
              <a:rPr lang="en-GB" sz="2309" dirty="0" err="1">
                <a:solidFill>
                  <a:srgbClr val="5B686E"/>
                </a:solidFill>
                <a:latin typeface="Co Text" panose="020B0603060202020204" pitchFamily="34" charset="0"/>
                <a:cs typeface="Co Text" panose="020B0603060202020204" pitchFamily="34" charset="0"/>
              </a:rPr>
              <a:t>dolor</a:t>
            </a:r>
            <a:endParaRPr lang="en-GB" sz="2309" dirty="0">
              <a:solidFill>
                <a:srgbClr val="5B686E"/>
              </a:solidFill>
              <a:latin typeface="Co Text" panose="020B0603060202020204" pitchFamily="34" charset="0"/>
              <a:cs typeface="Co Text" panose="020B0603060202020204" pitchFamily="34" charset="0"/>
            </a:endParaRPr>
          </a:p>
        </p:txBody>
      </p:sp>
      <p:sp>
        <p:nvSpPr>
          <p:cNvPr id="44" name="Text Placeholder 2">
            <a:extLst>
              <a:ext uri="{FF2B5EF4-FFF2-40B4-BE49-F238E27FC236}">
                <a16:creationId xmlns:a16="http://schemas.microsoft.com/office/drawing/2014/main" id="{B8B9B9AA-F3AB-4C3B-96FF-EA3A11E9FEE3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5218147" y="3804515"/>
            <a:ext cx="3107238" cy="1049779"/>
          </a:xfrm>
        </p:spPr>
        <p:txBody>
          <a:bodyPr>
            <a:noAutofit/>
          </a:bodyPr>
          <a:lstStyle>
            <a:lvl1pPr marL="0" indent="0">
              <a:buNone/>
              <a:defRPr sz="1979"/>
            </a:lvl1pPr>
            <a:lvl2pPr>
              <a:defRPr sz="1979"/>
            </a:lvl2pPr>
            <a:lvl3pPr>
              <a:defRPr sz="1979"/>
            </a:lvl3pPr>
            <a:lvl4pPr>
              <a:defRPr sz="1979"/>
            </a:lvl4pPr>
            <a:lvl5pPr>
              <a:defRPr sz="1979"/>
            </a:lvl5pPr>
          </a:lstStyle>
          <a:p>
            <a:r>
              <a:rPr lang="en-GB" sz="1979" dirty="0">
                <a:solidFill>
                  <a:srgbClr val="5B686E"/>
                </a:solidFill>
                <a:latin typeface="Co Text Light" panose="020B0303060202020204" pitchFamily="34" charset="0"/>
                <a:cs typeface="Co Text Light" panose="020B0303060202020204" pitchFamily="34" charset="0"/>
              </a:rPr>
              <a:t>Lorem ipsum </a:t>
            </a:r>
            <a:r>
              <a:rPr lang="en-GB" sz="1979" dirty="0" err="1">
                <a:solidFill>
                  <a:srgbClr val="5B686E"/>
                </a:solidFill>
                <a:latin typeface="Co Text Light" panose="020B0303060202020204" pitchFamily="34" charset="0"/>
                <a:cs typeface="Co Text Light" panose="020B0303060202020204" pitchFamily="34" charset="0"/>
              </a:rPr>
              <a:t>dolor</a:t>
            </a:r>
            <a:r>
              <a:rPr lang="en-GB" sz="1979" dirty="0">
                <a:solidFill>
                  <a:srgbClr val="5B686E"/>
                </a:solidFill>
                <a:latin typeface="Co Text Light" panose="020B0303060202020204" pitchFamily="34" charset="0"/>
                <a:cs typeface="Co Text Light" panose="020B0303060202020204" pitchFamily="34" charset="0"/>
              </a:rPr>
              <a:t> sit </a:t>
            </a:r>
            <a:r>
              <a:rPr lang="en-GB" sz="1979" dirty="0" err="1">
                <a:solidFill>
                  <a:srgbClr val="5B686E"/>
                </a:solidFill>
                <a:latin typeface="Co Text Light" panose="020B0303060202020204" pitchFamily="34" charset="0"/>
                <a:cs typeface="Co Text Light" panose="020B0303060202020204" pitchFamily="34" charset="0"/>
              </a:rPr>
              <a:t>amet</a:t>
            </a:r>
            <a:r>
              <a:rPr lang="en-GB" sz="1979" dirty="0">
                <a:solidFill>
                  <a:srgbClr val="5B686E"/>
                </a:solidFill>
                <a:latin typeface="Co Text Light" panose="020B0303060202020204" pitchFamily="34" charset="0"/>
                <a:cs typeface="Co Text Light" panose="020B0303060202020204" pitchFamily="34" charset="0"/>
              </a:rPr>
              <a:t>, </a:t>
            </a:r>
            <a:r>
              <a:rPr lang="en-GB" sz="1979" dirty="0" err="1">
                <a:solidFill>
                  <a:srgbClr val="5B686E"/>
                </a:solidFill>
                <a:latin typeface="Co Text Light" panose="020B0303060202020204" pitchFamily="34" charset="0"/>
                <a:cs typeface="Co Text Light" panose="020B0303060202020204" pitchFamily="34" charset="0"/>
              </a:rPr>
              <a:t>consectetur</a:t>
            </a:r>
            <a:r>
              <a:rPr lang="en-GB" sz="1979" dirty="0">
                <a:solidFill>
                  <a:srgbClr val="5B686E"/>
                </a:solidFill>
                <a:latin typeface="Co Text Light" panose="020B0303060202020204" pitchFamily="34" charset="0"/>
                <a:cs typeface="Co Text Light" panose="020B0303060202020204" pitchFamily="34" charset="0"/>
              </a:rPr>
              <a:t> </a:t>
            </a:r>
            <a:r>
              <a:rPr lang="en-GB" sz="1979" dirty="0" err="1">
                <a:solidFill>
                  <a:srgbClr val="5B686E"/>
                </a:solidFill>
                <a:latin typeface="Co Text Light" panose="020B0303060202020204" pitchFamily="34" charset="0"/>
                <a:cs typeface="Co Text Light" panose="020B0303060202020204" pitchFamily="34" charset="0"/>
              </a:rPr>
              <a:t>adipiscing</a:t>
            </a:r>
            <a:r>
              <a:rPr lang="en-GB" sz="1979" dirty="0">
                <a:solidFill>
                  <a:srgbClr val="5B686E"/>
                </a:solidFill>
                <a:latin typeface="Co Text Light" panose="020B0303060202020204" pitchFamily="34" charset="0"/>
                <a:cs typeface="Co Text Light" panose="020B0303060202020204" pitchFamily="34" charset="0"/>
              </a:rPr>
              <a:t> </a:t>
            </a:r>
            <a:r>
              <a:rPr lang="en-GB" sz="1979" dirty="0" err="1">
                <a:solidFill>
                  <a:srgbClr val="5B686E"/>
                </a:solidFill>
                <a:latin typeface="Co Text Light" panose="020B0303060202020204" pitchFamily="34" charset="0"/>
                <a:cs typeface="Co Text Light" panose="020B0303060202020204" pitchFamily="34" charset="0"/>
              </a:rPr>
              <a:t>elit</a:t>
            </a:r>
            <a:r>
              <a:rPr lang="en-GB" sz="1979" dirty="0">
                <a:solidFill>
                  <a:srgbClr val="5B686E"/>
                </a:solidFill>
                <a:latin typeface="Co Text Light" panose="020B0303060202020204" pitchFamily="34" charset="0"/>
                <a:cs typeface="Co Text Light" panose="020B0303060202020204" pitchFamily="34" charset="0"/>
              </a:rPr>
              <a:t>.</a:t>
            </a:r>
          </a:p>
        </p:txBody>
      </p:sp>
      <p:sp>
        <p:nvSpPr>
          <p:cNvPr id="26" name="Text Placeholder 2">
            <a:extLst>
              <a:ext uri="{FF2B5EF4-FFF2-40B4-BE49-F238E27FC236}">
                <a16:creationId xmlns:a16="http://schemas.microsoft.com/office/drawing/2014/main" id="{6E796ECC-838F-46AD-A59E-718DA371083D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924602" y="3078033"/>
            <a:ext cx="3106647" cy="565468"/>
          </a:xfrm>
        </p:spPr>
        <p:txBody>
          <a:bodyPr>
            <a:normAutofit/>
          </a:bodyPr>
          <a:lstStyle>
            <a:lvl1pPr marL="0" indent="0">
              <a:buNone/>
              <a:defRPr sz="2309">
                <a:solidFill>
                  <a:srgbClr val="E94D1B"/>
                </a:solidFill>
                <a:latin typeface="Co Text" panose="020B0503060202020204" pitchFamily="34" charset="0"/>
              </a:defRPr>
            </a:lvl1pPr>
            <a:lvl2pPr>
              <a:defRPr>
                <a:latin typeface="Co Text" panose="020B0503060202020204" pitchFamily="34" charset="0"/>
              </a:defRPr>
            </a:lvl2pPr>
            <a:lvl3pPr>
              <a:defRPr>
                <a:latin typeface="Co Text" panose="020B0503060202020204" pitchFamily="34" charset="0"/>
              </a:defRPr>
            </a:lvl3pPr>
            <a:lvl4pPr>
              <a:defRPr>
                <a:latin typeface="Co Text" panose="020B0503060202020204" pitchFamily="34" charset="0"/>
              </a:defRPr>
            </a:lvl4pPr>
            <a:lvl5pPr>
              <a:defRPr>
                <a:latin typeface="Co Text" panose="020B0503060202020204" pitchFamily="34" charset="0"/>
              </a:defRPr>
            </a:lvl5pPr>
          </a:lstStyle>
          <a:p>
            <a:pPr marL="0" marR="0" lvl="0" indent="0" algn="l" defTabSz="1507846" rtl="0" eaLnBrk="1" fontAlgn="auto" latinLnBrk="0" hangingPunct="1">
              <a:lnSpc>
                <a:spcPct val="100000"/>
              </a:lnSpc>
              <a:spcBef>
                <a:spcPts val="1649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GB" sz="2309" dirty="0">
                <a:solidFill>
                  <a:srgbClr val="5B686E"/>
                </a:solidFill>
                <a:latin typeface="Co Text" panose="020B0603060202020204" pitchFamily="34" charset="0"/>
                <a:cs typeface="Co Text" panose="020B0603060202020204" pitchFamily="34" charset="0"/>
              </a:rPr>
              <a:t>Lorem ipsum </a:t>
            </a:r>
            <a:r>
              <a:rPr lang="en-GB" sz="2309" dirty="0" err="1">
                <a:solidFill>
                  <a:srgbClr val="5B686E"/>
                </a:solidFill>
                <a:latin typeface="Co Text" panose="020B0603060202020204" pitchFamily="34" charset="0"/>
                <a:cs typeface="Co Text" panose="020B0603060202020204" pitchFamily="34" charset="0"/>
              </a:rPr>
              <a:t>dolor</a:t>
            </a:r>
            <a:endParaRPr lang="en-GB" sz="2309" dirty="0">
              <a:solidFill>
                <a:srgbClr val="5B686E"/>
              </a:solidFill>
              <a:latin typeface="Co Text" panose="020B0603060202020204" pitchFamily="34" charset="0"/>
              <a:cs typeface="Co Text" panose="020B0603060202020204" pitchFamily="34" charset="0"/>
            </a:endParaRPr>
          </a:p>
        </p:txBody>
      </p:sp>
      <p:pic>
        <p:nvPicPr>
          <p:cNvPr id="19" name="Picture 18" descr="Icon&#10;&#10;Description automatically generated">
            <a:extLst>
              <a:ext uri="{FF2B5EF4-FFF2-40B4-BE49-F238E27FC236}">
                <a16:creationId xmlns:a16="http://schemas.microsoft.com/office/drawing/2014/main" id="{E3125AF7-F170-4FCF-AB88-342387A7B25A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269593" y="901159"/>
            <a:ext cx="1776289" cy="1776414"/>
          </a:xfrm>
          <a:prstGeom prst="rect">
            <a:avLst/>
          </a:prstGeom>
        </p:spPr>
      </p:pic>
      <p:pic>
        <p:nvPicPr>
          <p:cNvPr id="20" name="Picture 19" descr="Icon&#10;&#10;Description automatically generated">
            <a:extLst>
              <a:ext uri="{FF2B5EF4-FFF2-40B4-BE49-F238E27FC236}">
                <a16:creationId xmlns:a16="http://schemas.microsoft.com/office/drawing/2014/main" id="{2E907D1B-4E94-4068-9C3B-1557D4E282EE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32005" y="5669033"/>
            <a:ext cx="1776291" cy="1776416"/>
          </a:xfrm>
          <a:prstGeom prst="rect">
            <a:avLst/>
          </a:prstGeom>
        </p:spPr>
      </p:pic>
      <p:pic>
        <p:nvPicPr>
          <p:cNvPr id="21" name="Picture 20" descr="Icon&#10;&#10;Description automatically generated">
            <a:extLst>
              <a:ext uri="{FF2B5EF4-FFF2-40B4-BE49-F238E27FC236}">
                <a16:creationId xmlns:a16="http://schemas.microsoft.com/office/drawing/2014/main" id="{9DD818CD-ADF8-4802-A666-6FA49A1DA4CA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946095" y="5669031"/>
            <a:ext cx="1776293" cy="1776417"/>
          </a:xfrm>
          <a:prstGeom prst="rect">
            <a:avLst/>
          </a:prstGeom>
        </p:spPr>
      </p:pic>
      <p:pic>
        <p:nvPicPr>
          <p:cNvPr id="22" name="Picture 21" descr="Icon&#10;&#10;Description automatically generated">
            <a:extLst>
              <a:ext uri="{FF2B5EF4-FFF2-40B4-BE49-F238E27FC236}">
                <a16:creationId xmlns:a16="http://schemas.microsoft.com/office/drawing/2014/main" id="{FE7118D9-44ED-48F0-8615-8CF5EC3D6EC3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260186" y="5659624"/>
            <a:ext cx="1785698" cy="1785824"/>
          </a:xfrm>
          <a:prstGeom prst="rect">
            <a:avLst/>
          </a:prstGeom>
        </p:spPr>
      </p:pic>
      <p:pic>
        <p:nvPicPr>
          <p:cNvPr id="24" name="Picture 23" descr="Icon&#10;&#10;Description automatically generated">
            <a:extLst>
              <a:ext uri="{FF2B5EF4-FFF2-40B4-BE49-F238E27FC236}">
                <a16:creationId xmlns:a16="http://schemas.microsoft.com/office/drawing/2014/main" id="{01FED19A-F965-4D78-A80D-09C9F9597481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32008" y="901159"/>
            <a:ext cx="1776289" cy="1776414"/>
          </a:xfrm>
          <a:prstGeom prst="rect">
            <a:avLst/>
          </a:prstGeom>
        </p:spPr>
      </p:pic>
      <p:pic>
        <p:nvPicPr>
          <p:cNvPr id="29" name="Picture 28" descr="Icon&#10;&#10;Description automatically generated">
            <a:extLst>
              <a:ext uri="{FF2B5EF4-FFF2-40B4-BE49-F238E27FC236}">
                <a16:creationId xmlns:a16="http://schemas.microsoft.com/office/drawing/2014/main" id="{E408E787-9AE8-45E8-943C-8AAB9F71D0E9}"/>
              </a:ext>
            </a:extLst>
          </p:cNvPr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946100" y="901159"/>
            <a:ext cx="1776289" cy="1776414"/>
          </a:xfrm>
          <a:prstGeom prst="rect">
            <a:avLst/>
          </a:prstGeom>
        </p:spPr>
      </p:pic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4878DEE-CEC5-4CF5-ADD3-061A8AA09EE1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924012" y="3804515"/>
            <a:ext cx="3107238" cy="1049779"/>
          </a:xfrm>
        </p:spPr>
        <p:txBody>
          <a:bodyPr>
            <a:noAutofit/>
          </a:bodyPr>
          <a:lstStyle>
            <a:lvl1pPr marL="0" indent="0">
              <a:buNone/>
              <a:defRPr sz="1979"/>
            </a:lvl1pPr>
            <a:lvl2pPr>
              <a:defRPr sz="1979"/>
            </a:lvl2pPr>
            <a:lvl3pPr>
              <a:defRPr sz="1979"/>
            </a:lvl3pPr>
            <a:lvl4pPr>
              <a:defRPr sz="1979"/>
            </a:lvl4pPr>
            <a:lvl5pPr>
              <a:defRPr sz="1979"/>
            </a:lvl5pPr>
          </a:lstStyle>
          <a:p>
            <a:r>
              <a:rPr lang="en-GB" sz="1979" dirty="0">
                <a:solidFill>
                  <a:srgbClr val="5B686E"/>
                </a:solidFill>
                <a:latin typeface="Co Text Light" panose="020B0303060202020204" pitchFamily="34" charset="0"/>
                <a:cs typeface="Co Text Light" panose="020B0303060202020204" pitchFamily="34" charset="0"/>
              </a:rPr>
              <a:t>Lorem ipsum </a:t>
            </a:r>
            <a:r>
              <a:rPr lang="en-GB" sz="1979" dirty="0" err="1">
                <a:solidFill>
                  <a:srgbClr val="5B686E"/>
                </a:solidFill>
                <a:latin typeface="Co Text Light" panose="020B0303060202020204" pitchFamily="34" charset="0"/>
                <a:cs typeface="Co Text Light" panose="020B0303060202020204" pitchFamily="34" charset="0"/>
              </a:rPr>
              <a:t>dolor</a:t>
            </a:r>
            <a:r>
              <a:rPr lang="en-GB" sz="1979" dirty="0">
                <a:solidFill>
                  <a:srgbClr val="5B686E"/>
                </a:solidFill>
                <a:latin typeface="Co Text Light" panose="020B0303060202020204" pitchFamily="34" charset="0"/>
                <a:cs typeface="Co Text Light" panose="020B0303060202020204" pitchFamily="34" charset="0"/>
              </a:rPr>
              <a:t> sit </a:t>
            </a:r>
            <a:r>
              <a:rPr lang="en-GB" sz="1979" dirty="0" err="1">
                <a:solidFill>
                  <a:srgbClr val="5B686E"/>
                </a:solidFill>
                <a:latin typeface="Co Text Light" panose="020B0303060202020204" pitchFamily="34" charset="0"/>
                <a:cs typeface="Co Text Light" panose="020B0303060202020204" pitchFamily="34" charset="0"/>
              </a:rPr>
              <a:t>amet</a:t>
            </a:r>
            <a:r>
              <a:rPr lang="en-GB" sz="1979" dirty="0">
                <a:solidFill>
                  <a:srgbClr val="5B686E"/>
                </a:solidFill>
                <a:latin typeface="Co Text Light" panose="020B0303060202020204" pitchFamily="34" charset="0"/>
                <a:cs typeface="Co Text Light" panose="020B0303060202020204" pitchFamily="34" charset="0"/>
              </a:rPr>
              <a:t>, </a:t>
            </a:r>
            <a:r>
              <a:rPr lang="en-GB" sz="1979" dirty="0" err="1">
                <a:solidFill>
                  <a:srgbClr val="5B686E"/>
                </a:solidFill>
                <a:latin typeface="Co Text Light" panose="020B0303060202020204" pitchFamily="34" charset="0"/>
                <a:cs typeface="Co Text Light" panose="020B0303060202020204" pitchFamily="34" charset="0"/>
              </a:rPr>
              <a:t>consectetur</a:t>
            </a:r>
            <a:r>
              <a:rPr lang="en-GB" sz="1979" dirty="0">
                <a:solidFill>
                  <a:srgbClr val="5B686E"/>
                </a:solidFill>
                <a:latin typeface="Co Text Light" panose="020B0303060202020204" pitchFamily="34" charset="0"/>
                <a:cs typeface="Co Text Light" panose="020B0303060202020204" pitchFamily="34" charset="0"/>
              </a:rPr>
              <a:t> </a:t>
            </a:r>
            <a:r>
              <a:rPr lang="en-GB" sz="1979" dirty="0" err="1">
                <a:solidFill>
                  <a:srgbClr val="5B686E"/>
                </a:solidFill>
                <a:latin typeface="Co Text Light" panose="020B0303060202020204" pitchFamily="34" charset="0"/>
                <a:cs typeface="Co Text Light" panose="020B0303060202020204" pitchFamily="34" charset="0"/>
              </a:rPr>
              <a:t>adipiscing</a:t>
            </a:r>
            <a:r>
              <a:rPr lang="en-GB" sz="1979" dirty="0">
                <a:solidFill>
                  <a:srgbClr val="5B686E"/>
                </a:solidFill>
                <a:latin typeface="Co Text Light" panose="020B0303060202020204" pitchFamily="34" charset="0"/>
                <a:cs typeface="Co Text Light" panose="020B0303060202020204" pitchFamily="34" charset="0"/>
              </a:rPr>
              <a:t> </a:t>
            </a:r>
            <a:r>
              <a:rPr lang="en-GB" sz="1979" dirty="0" err="1">
                <a:solidFill>
                  <a:srgbClr val="5B686E"/>
                </a:solidFill>
                <a:latin typeface="Co Text Light" panose="020B0303060202020204" pitchFamily="34" charset="0"/>
                <a:cs typeface="Co Text Light" panose="020B0303060202020204" pitchFamily="34" charset="0"/>
              </a:rPr>
              <a:t>elit</a:t>
            </a:r>
            <a:r>
              <a:rPr lang="en-GB" sz="1979" dirty="0">
                <a:solidFill>
                  <a:srgbClr val="5B686E"/>
                </a:solidFill>
                <a:latin typeface="Co Text Light" panose="020B0303060202020204" pitchFamily="34" charset="0"/>
                <a:cs typeface="Co Text Light" panose="020B0303060202020204" pitchFamily="34" charset="0"/>
              </a:rPr>
              <a:t>.</a:t>
            </a:r>
          </a:p>
        </p:txBody>
      </p:sp>
      <p:sp>
        <p:nvSpPr>
          <p:cNvPr id="47" name="Text Placeholder 2">
            <a:extLst>
              <a:ext uri="{FF2B5EF4-FFF2-40B4-BE49-F238E27FC236}">
                <a16:creationId xmlns:a16="http://schemas.microsoft.com/office/drawing/2014/main" id="{E73976F9-77C1-4E59-B71A-C09D4CA13441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924602" y="7846062"/>
            <a:ext cx="3106647" cy="565468"/>
          </a:xfrm>
        </p:spPr>
        <p:txBody>
          <a:bodyPr>
            <a:normAutofit/>
          </a:bodyPr>
          <a:lstStyle>
            <a:lvl1pPr marL="0" indent="0">
              <a:buNone/>
              <a:defRPr sz="2309">
                <a:solidFill>
                  <a:srgbClr val="E94D1B"/>
                </a:solidFill>
                <a:latin typeface="Co Text" panose="020B0503060202020204" pitchFamily="34" charset="0"/>
              </a:defRPr>
            </a:lvl1pPr>
            <a:lvl2pPr>
              <a:defRPr>
                <a:latin typeface="Co Text" panose="020B0503060202020204" pitchFamily="34" charset="0"/>
              </a:defRPr>
            </a:lvl2pPr>
            <a:lvl3pPr>
              <a:defRPr>
                <a:latin typeface="Co Text" panose="020B0503060202020204" pitchFamily="34" charset="0"/>
              </a:defRPr>
            </a:lvl3pPr>
            <a:lvl4pPr>
              <a:defRPr>
                <a:latin typeface="Co Text" panose="020B0503060202020204" pitchFamily="34" charset="0"/>
              </a:defRPr>
            </a:lvl4pPr>
            <a:lvl5pPr>
              <a:defRPr>
                <a:latin typeface="Co Text" panose="020B0503060202020204" pitchFamily="34" charset="0"/>
              </a:defRPr>
            </a:lvl5pPr>
          </a:lstStyle>
          <a:p>
            <a:pPr marL="0" marR="0" lvl="0" indent="0" algn="l" defTabSz="1507846" rtl="0" eaLnBrk="1" fontAlgn="auto" latinLnBrk="0" hangingPunct="1">
              <a:lnSpc>
                <a:spcPct val="100000"/>
              </a:lnSpc>
              <a:spcBef>
                <a:spcPts val="1649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GB" sz="2309" dirty="0">
                <a:solidFill>
                  <a:srgbClr val="5B686E"/>
                </a:solidFill>
                <a:latin typeface="Co Text" panose="020B0603060202020204" pitchFamily="34" charset="0"/>
                <a:cs typeface="Co Text" panose="020B0603060202020204" pitchFamily="34" charset="0"/>
              </a:rPr>
              <a:t>Lorem ipsum </a:t>
            </a:r>
            <a:r>
              <a:rPr lang="en-GB" sz="2309" dirty="0" err="1">
                <a:solidFill>
                  <a:srgbClr val="5B686E"/>
                </a:solidFill>
                <a:latin typeface="Co Text" panose="020B0603060202020204" pitchFamily="34" charset="0"/>
                <a:cs typeface="Co Text" panose="020B0603060202020204" pitchFamily="34" charset="0"/>
              </a:rPr>
              <a:t>dolor</a:t>
            </a:r>
            <a:endParaRPr lang="en-GB" sz="2309" dirty="0">
              <a:solidFill>
                <a:srgbClr val="5B686E"/>
              </a:solidFill>
              <a:latin typeface="Co Text" panose="020B0603060202020204" pitchFamily="34" charset="0"/>
              <a:cs typeface="Co Text" panose="020B0603060202020204" pitchFamily="34" charset="0"/>
            </a:endParaRPr>
          </a:p>
        </p:txBody>
      </p:sp>
      <p:sp>
        <p:nvSpPr>
          <p:cNvPr id="48" name="Text Placeholder 2">
            <a:extLst>
              <a:ext uri="{FF2B5EF4-FFF2-40B4-BE49-F238E27FC236}">
                <a16:creationId xmlns:a16="http://schemas.microsoft.com/office/drawing/2014/main" id="{B10510E7-D804-47D4-B347-EFDEED75D17A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924012" y="8572544"/>
            <a:ext cx="3107238" cy="1049779"/>
          </a:xfrm>
        </p:spPr>
        <p:txBody>
          <a:bodyPr>
            <a:noAutofit/>
          </a:bodyPr>
          <a:lstStyle>
            <a:lvl1pPr marL="0" indent="0">
              <a:buNone/>
              <a:defRPr sz="1979"/>
            </a:lvl1pPr>
            <a:lvl2pPr>
              <a:defRPr sz="1979"/>
            </a:lvl2pPr>
            <a:lvl3pPr>
              <a:defRPr sz="1979"/>
            </a:lvl3pPr>
            <a:lvl4pPr>
              <a:defRPr sz="1979"/>
            </a:lvl4pPr>
            <a:lvl5pPr>
              <a:defRPr sz="1979"/>
            </a:lvl5pPr>
          </a:lstStyle>
          <a:p>
            <a:r>
              <a:rPr lang="en-GB" sz="1979" dirty="0">
                <a:solidFill>
                  <a:srgbClr val="5B686E"/>
                </a:solidFill>
                <a:latin typeface="Co Text Light" panose="020B0303060202020204" pitchFamily="34" charset="0"/>
                <a:cs typeface="Co Text Light" panose="020B0303060202020204" pitchFamily="34" charset="0"/>
              </a:rPr>
              <a:t>Lorem ipsum </a:t>
            </a:r>
            <a:r>
              <a:rPr lang="en-GB" sz="1979" dirty="0" err="1">
                <a:solidFill>
                  <a:srgbClr val="5B686E"/>
                </a:solidFill>
                <a:latin typeface="Co Text Light" panose="020B0303060202020204" pitchFamily="34" charset="0"/>
                <a:cs typeface="Co Text Light" panose="020B0303060202020204" pitchFamily="34" charset="0"/>
              </a:rPr>
              <a:t>dolor</a:t>
            </a:r>
            <a:r>
              <a:rPr lang="en-GB" sz="1979" dirty="0">
                <a:solidFill>
                  <a:srgbClr val="5B686E"/>
                </a:solidFill>
                <a:latin typeface="Co Text Light" panose="020B0303060202020204" pitchFamily="34" charset="0"/>
                <a:cs typeface="Co Text Light" panose="020B0303060202020204" pitchFamily="34" charset="0"/>
              </a:rPr>
              <a:t> sit </a:t>
            </a:r>
            <a:r>
              <a:rPr lang="en-GB" sz="1979" dirty="0" err="1">
                <a:solidFill>
                  <a:srgbClr val="5B686E"/>
                </a:solidFill>
                <a:latin typeface="Co Text Light" panose="020B0303060202020204" pitchFamily="34" charset="0"/>
                <a:cs typeface="Co Text Light" panose="020B0303060202020204" pitchFamily="34" charset="0"/>
              </a:rPr>
              <a:t>amet</a:t>
            </a:r>
            <a:r>
              <a:rPr lang="en-GB" sz="1979" dirty="0">
                <a:solidFill>
                  <a:srgbClr val="5B686E"/>
                </a:solidFill>
                <a:latin typeface="Co Text Light" panose="020B0303060202020204" pitchFamily="34" charset="0"/>
                <a:cs typeface="Co Text Light" panose="020B0303060202020204" pitchFamily="34" charset="0"/>
              </a:rPr>
              <a:t>, </a:t>
            </a:r>
            <a:r>
              <a:rPr lang="en-GB" sz="1979" dirty="0" err="1">
                <a:solidFill>
                  <a:srgbClr val="5B686E"/>
                </a:solidFill>
                <a:latin typeface="Co Text Light" panose="020B0303060202020204" pitchFamily="34" charset="0"/>
                <a:cs typeface="Co Text Light" panose="020B0303060202020204" pitchFamily="34" charset="0"/>
              </a:rPr>
              <a:t>consectetur</a:t>
            </a:r>
            <a:r>
              <a:rPr lang="en-GB" sz="1979" dirty="0">
                <a:solidFill>
                  <a:srgbClr val="5B686E"/>
                </a:solidFill>
                <a:latin typeface="Co Text Light" panose="020B0303060202020204" pitchFamily="34" charset="0"/>
                <a:cs typeface="Co Text Light" panose="020B0303060202020204" pitchFamily="34" charset="0"/>
              </a:rPr>
              <a:t> </a:t>
            </a:r>
            <a:r>
              <a:rPr lang="en-GB" sz="1979" dirty="0" err="1">
                <a:solidFill>
                  <a:srgbClr val="5B686E"/>
                </a:solidFill>
                <a:latin typeface="Co Text Light" panose="020B0303060202020204" pitchFamily="34" charset="0"/>
                <a:cs typeface="Co Text Light" panose="020B0303060202020204" pitchFamily="34" charset="0"/>
              </a:rPr>
              <a:t>adipiscing</a:t>
            </a:r>
            <a:r>
              <a:rPr lang="en-GB" sz="1979" dirty="0">
                <a:solidFill>
                  <a:srgbClr val="5B686E"/>
                </a:solidFill>
                <a:latin typeface="Co Text Light" panose="020B0303060202020204" pitchFamily="34" charset="0"/>
                <a:cs typeface="Co Text Light" panose="020B0303060202020204" pitchFamily="34" charset="0"/>
              </a:rPr>
              <a:t> </a:t>
            </a:r>
            <a:r>
              <a:rPr lang="en-GB" sz="1979" dirty="0" err="1">
                <a:solidFill>
                  <a:srgbClr val="5B686E"/>
                </a:solidFill>
                <a:latin typeface="Co Text Light" panose="020B0303060202020204" pitchFamily="34" charset="0"/>
                <a:cs typeface="Co Text Light" panose="020B0303060202020204" pitchFamily="34" charset="0"/>
              </a:rPr>
              <a:t>elit</a:t>
            </a:r>
            <a:r>
              <a:rPr lang="en-GB" sz="1979" dirty="0">
                <a:solidFill>
                  <a:srgbClr val="5B686E"/>
                </a:solidFill>
                <a:latin typeface="Co Text Light" panose="020B0303060202020204" pitchFamily="34" charset="0"/>
                <a:cs typeface="Co Text Light" panose="020B0303060202020204" pitchFamily="34" charset="0"/>
              </a:rPr>
              <a:t>.</a:t>
            </a:r>
          </a:p>
        </p:txBody>
      </p:sp>
      <p:sp>
        <p:nvSpPr>
          <p:cNvPr id="49" name="Text Placeholder 2">
            <a:extLst>
              <a:ext uri="{FF2B5EF4-FFF2-40B4-BE49-F238E27FC236}">
                <a16:creationId xmlns:a16="http://schemas.microsoft.com/office/drawing/2014/main" id="{02BBB5EF-9FD8-4A3A-BE3B-DA10E8BE0769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5223023" y="7846062"/>
            <a:ext cx="3106647" cy="565468"/>
          </a:xfrm>
        </p:spPr>
        <p:txBody>
          <a:bodyPr>
            <a:normAutofit/>
          </a:bodyPr>
          <a:lstStyle>
            <a:lvl1pPr marL="0" indent="0">
              <a:buNone/>
              <a:defRPr sz="2309">
                <a:solidFill>
                  <a:srgbClr val="E94D1B"/>
                </a:solidFill>
                <a:latin typeface="Co Text" panose="020B0503060202020204" pitchFamily="34" charset="0"/>
              </a:defRPr>
            </a:lvl1pPr>
            <a:lvl2pPr>
              <a:defRPr>
                <a:latin typeface="Co Text" panose="020B0503060202020204" pitchFamily="34" charset="0"/>
              </a:defRPr>
            </a:lvl2pPr>
            <a:lvl3pPr>
              <a:defRPr>
                <a:latin typeface="Co Text" panose="020B0503060202020204" pitchFamily="34" charset="0"/>
              </a:defRPr>
            </a:lvl3pPr>
            <a:lvl4pPr>
              <a:defRPr>
                <a:latin typeface="Co Text" panose="020B0503060202020204" pitchFamily="34" charset="0"/>
              </a:defRPr>
            </a:lvl4pPr>
            <a:lvl5pPr>
              <a:defRPr>
                <a:latin typeface="Co Text" panose="020B0503060202020204" pitchFamily="34" charset="0"/>
              </a:defRPr>
            </a:lvl5pPr>
          </a:lstStyle>
          <a:p>
            <a:pPr marL="0" marR="0" lvl="0" indent="0" algn="l" defTabSz="1507846" rtl="0" eaLnBrk="1" fontAlgn="auto" latinLnBrk="0" hangingPunct="1">
              <a:lnSpc>
                <a:spcPct val="100000"/>
              </a:lnSpc>
              <a:spcBef>
                <a:spcPts val="1649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GB" sz="2309" dirty="0">
                <a:solidFill>
                  <a:srgbClr val="5B686E"/>
                </a:solidFill>
                <a:latin typeface="Co Text" panose="020B0603060202020204" pitchFamily="34" charset="0"/>
                <a:cs typeface="Co Text" panose="020B0603060202020204" pitchFamily="34" charset="0"/>
              </a:rPr>
              <a:t>Lorem ipsum </a:t>
            </a:r>
            <a:r>
              <a:rPr lang="en-GB" sz="2309" dirty="0" err="1">
                <a:solidFill>
                  <a:srgbClr val="5B686E"/>
                </a:solidFill>
                <a:latin typeface="Co Text" panose="020B0603060202020204" pitchFamily="34" charset="0"/>
                <a:cs typeface="Co Text" panose="020B0603060202020204" pitchFamily="34" charset="0"/>
              </a:rPr>
              <a:t>dolor</a:t>
            </a:r>
            <a:endParaRPr lang="en-GB" sz="2309" dirty="0">
              <a:solidFill>
                <a:srgbClr val="5B686E"/>
              </a:solidFill>
              <a:latin typeface="Co Text" panose="020B0603060202020204" pitchFamily="34" charset="0"/>
              <a:cs typeface="Co Text" panose="020B0603060202020204" pitchFamily="34" charset="0"/>
            </a:endParaRPr>
          </a:p>
        </p:txBody>
      </p:sp>
      <p:sp>
        <p:nvSpPr>
          <p:cNvPr id="50" name="Text Placeholder 2">
            <a:extLst>
              <a:ext uri="{FF2B5EF4-FFF2-40B4-BE49-F238E27FC236}">
                <a16:creationId xmlns:a16="http://schemas.microsoft.com/office/drawing/2014/main" id="{52BEEFED-D6E2-46AC-80EF-CE082749A282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5222432" y="8572544"/>
            <a:ext cx="3107238" cy="1049779"/>
          </a:xfrm>
        </p:spPr>
        <p:txBody>
          <a:bodyPr>
            <a:noAutofit/>
          </a:bodyPr>
          <a:lstStyle>
            <a:lvl1pPr marL="0" indent="0">
              <a:buNone/>
              <a:defRPr sz="1979"/>
            </a:lvl1pPr>
            <a:lvl2pPr>
              <a:defRPr sz="1979"/>
            </a:lvl2pPr>
            <a:lvl3pPr>
              <a:defRPr sz="1979"/>
            </a:lvl3pPr>
            <a:lvl4pPr>
              <a:defRPr sz="1979"/>
            </a:lvl4pPr>
            <a:lvl5pPr>
              <a:defRPr sz="1979"/>
            </a:lvl5pPr>
          </a:lstStyle>
          <a:p>
            <a:r>
              <a:rPr lang="en-GB" sz="1979" dirty="0">
                <a:solidFill>
                  <a:srgbClr val="5B686E"/>
                </a:solidFill>
                <a:latin typeface="Co Text Light" panose="020B0303060202020204" pitchFamily="34" charset="0"/>
                <a:cs typeface="Co Text Light" panose="020B0303060202020204" pitchFamily="34" charset="0"/>
              </a:rPr>
              <a:t>Lorem ipsum </a:t>
            </a:r>
            <a:r>
              <a:rPr lang="en-GB" sz="1979" dirty="0" err="1">
                <a:solidFill>
                  <a:srgbClr val="5B686E"/>
                </a:solidFill>
                <a:latin typeface="Co Text Light" panose="020B0303060202020204" pitchFamily="34" charset="0"/>
                <a:cs typeface="Co Text Light" panose="020B0303060202020204" pitchFamily="34" charset="0"/>
              </a:rPr>
              <a:t>dolor</a:t>
            </a:r>
            <a:r>
              <a:rPr lang="en-GB" sz="1979" dirty="0">
                <a:solidFill>
                  <a:srgbClr val="5B686E"/>
                </a:solidFill>
                <a:latin typeface="Co Text Light" panose="020B0303060202020204" pitchFamily="34" charset="0"/>
                <a:cs typeface="Co Text Light" panose="020B0303060202020204" pitchFamily="34" charset="0"/>
              </a:rPr>
              <a:t> sit </a:t>
            </a:r>
            <a:r>
              <a:rPr lang="en-GB" sz="1979" dirty="0" err="1">
                <a:solidFill>
                  <a:srgbClr val="5B686E"/>
                </a:solidFill>
                <a:latin typeface="Co Text Light" panose="020B0303060202020204" pitchFamily="34" charset="0"/>
                <a:cs typeface="Co Text Light" panose="020B0303060202020204" pitchFamily="34" charset="0"/>
              </a:rPr>
              <a:t>amet</a:t>
            </a:r>
            <a:r>
              <a:rPr lang="en-GB" sz="1979" dirty="0">
                <a:solidFill>
                  <a:srgbClr val="5B686E"/>
                </a:solidFill>
                <a:latin typeface="Co Text Light" panose="020B0303060202020204" pitchFamily="34" charset="0"/>
                <a:cs typeface="Co Text Light" panose="020B0303060202020204" pitchFamily="34" charset="0"/>
              </a:rPr>
              <a:t>, </a:t>
            </a:r>
            <a:r>
              <a:rPr lang="en-GB" sz="1979" dirty="0" err="1">
                <a:solidFill>
                  <a:srgbClr val="5B686E"/>
                </a:solidFill>
                <a:latin typeface="Co Text Light" panose="020B0303060202020204" pitchFamily="34" charset="0"/>
                <a:cs typeface="Co Text Light" panose="020B0303060202020204" pitchFamily="34" charset="0"/>
              </a:rPr>
              <a:t>consectetur</a:t>
            </a:r>
            <a:r>
              <a:rPr lang="en-GB" sz="1979" dirty="0">
                <a:solidFill>
                  <a:srgbClr val="5B686E"/>
                </a:solidFill>
                <a:latin typeface="Co Text Light" panose="020B0303060202020204" pitchFamily="34" charset="0"/>
                <a:cs typeface="Co Text Light" panose="020B0303060202020204" pitchFamily="34" charset="0"/>
              </a:rPr>
              <a:t> </a:t>
            </a:r>
            <a:r>
              <a:rPr lang="en-GB" sz="1979" dirty="0" err="1">
                <a:solidFill>
                  <a:srgbClr val="5B686E"/>
                </a:solidFill>
                <a:latin typeface="Co Text Light" panose="020B0303060202020204" pitchFamily="34" charset="0"/>
                <a:cs typeface="Co Text Light" panose="020B0303060202020204" pitchFamily="34" charset="0"/>
              </a:rPr>
              <a:t>adipiscing</a:t>
            </a:r>
            <a:r>
              <a:rPr lang="en-GB" sz="1979" dirty="0">
                <a:solidFill>
                  <a:srgbClr val="5B686E"/>
                </a:solidFill>
                <a:latin typeface="Co Text Light" panose="020B0303060202020204" pitchFamily="34" charset="0"/>
                <a:cs typeface="Co Text Light" panose="020B0303060202020204" pitchFamily="34" charset="0"/>
              </a:rPr>
              <a:t> </a:t>
            </a:r>
            <a:r>
              <a:rPr lang="en-GB" sz="1979" dirty="0" err="1">
                <a:solidFill>
                  <a:srgbClr val="5B686E"/>
                </a:solidFill>
                <a:latin typeface="Co Text Light" panose="020B0303060202020204" pitchFamily="34" charset="0"/>
                <a:cs typeface="Co Text Light" panose="020B0303060202020204" pitchFamily="34" charset="0"/>
              </a:rPr>
              <a:t>elit</a:t>
            </a:r>
            <a:r>
              <a:rPr lang="en-GB" sz="1979" dirty="0">
                <a:solidFill>
                  <a:srgbClr val="5B686E"/>
                </a:solidFill>
                <a:latin typeface="Co Text Light" panose="020B0303060202020204" pitchFamily="34" charset="0"/>
                <a:cs typeface="Co Text Light" panose="020B0303060202020204" pitchFamily="34" charset="0"/>
              </a:rPr>
              <a:t>.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D21B77BE-CDC6-4633-ADB3-86A4F4A3EC4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4661635" y="1154559"/>
            <a:ext cx="4087172" cy="1614929"/>
          </a:xfrm>
          <a:noFill/>
        </p:spPr>
        <p:txBody>
          <a:bodyPr wrap="square" rtlCol="0">
            <a:spAutoFit/>
          </a:bodyPr>
          <a:lstStyle>
            <a:lvl1pPr>
              <a:lnSpc>
                <a:spcPct val="100000"/>
              </a:lnSpc>
              <a:defRPr lang="en-GB" sz="4947" dirty="0">
                <a:solidFill>
                  <a:srgbClr val="5B686E"/>
                </a:solidFill>
                <a:latin typeface="Co Text Light" panose="020B0303060202020204" pitchFamily="34" charset="0"/>
                <a:ea typeface="+mn-ea"/>
                <a:cs typeface="Co Text Light" panose="020B0303060202020204" pitchFamily="34" charset="0"/>
              </a:defRPr>
            </a:lvl1pPr>
          </a:lstStyle>
          <a:p>
            <a:r>
              <a:rPr lang="en-US" sz="4947" dirty="0">
                <a:solidFill>
                  <a:srgbClr val="5B686E"/>
                </a:solidFill>
                <a:latin typeface="Co Text Light" panose="020B0303060202020204" pitchFamily="34" charset="0"/>
                <a:cs typeface="Co Text Light" panose="020B0303060202020204" pitchFamily="34" charset="0"/>
              </a:rPr>
              <a:t>Main title icon slide</a:t>
            </a:r>
          </a:p>
        </p:txBody>
      </p:sp>
    </p:spTree>
    <p:extLst>
      <p:ext uri="{BB962C8B-B14F-4D97-AF65-F5344CB8AC3E}">
        <p14:creationId xmlns:p14="http://schemas.microsoft.com/office/powerpoint/2010/main" val="1267809506"/>
      </p:ext>
    </p:extLst>
  </p:cSld>
  <p:clrMapOvr>
    <a:masterClrMapping/>
  </p:clrMapOvr>
  <p:hf hdr="0" ftr="0" dt="0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py in box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Text Placeholder 21">
            <a:extLst>
              <a:ext uri="{FF2B5EF4-FFF2-40B4-BE49-F238E27FC236}">
                <a16:creationId xmlns:a16="http://schemas.microsoft.com/office/drawing/2014/main" id="{0481DFC1-11AA-4955-83BC-035EBF862D09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13980114" y="4063062"/>
            <a:ext cx="5076412" cy="4709503"/>
          </a:xfrm>
        </p:spPr>
        <p:txBody>
          <a:bodyPr/>
          <a:lstStyle>
            <a:lvl1pPr marL="0" indent="0">
              <a:spcAft>
                <a:spcPts val="989"/>
              </a:spcAft>
              <a:buFont typeface="Arial" panose="020B0604020202020204" pitchFamily="34" charset="0"/>
              <a:buNone/>
              <a:defRPr/>
            </a:lvl1pPr>
          </a:lstStyle>
          <a:p>
            <a:r>
              <a:rPr lang="en-GB" sz="2309" dirty="0">
                <a:solidFill>
                  <a:srgbClr val="5B686E"/>
                </a:solidFill>
                <a:latin typeface="Co Text Light" panose="020B0303060202020204" pitchFamily="34" charset="0"/>
                <a:cs typeface="Co Text Light" panose="020B0303060202020204" pitchFamily="34" charset="0"/>
              </a:rPr>
              <a:t>Lorem ipsum </a:t>
            </a:r>
            <a:r>
              <a:rPr lang="en-GB" sz="2309" dirty="0" err="1">
                <a:solidFill>
                  <a:srgbClr val="5B686E"/>
                </a:solidFill>
                <a:latin typeface="Co Text Light" panose="020B0303060202020204" pitchFamily="34" charset="0"/>
                <a:cs typeface="Co Text Light" panose="020B0303060202020204" pitchFamily="34" charset="0"/>
              </a:rPr>
              <a:t>dolor</a:t>
            </a:r>
            <a:r>
              <a:rPr lang="en-GB" sz="2309" dirty="0">
                <a:solidFill>
                  <a:srgbClr val="5B686E"/>
                </a:solidFill>
                <a:latin typeface="Co Text Light" panose="020B0303060202020204" pitchFamily="34" charset="0"/>
                <a:cs typeface="Co Text Light" panose="020B0303060202020204" pitchFamily="34" charset="0"/>
              </a:rPr>
              <a:t> sit </a:t>
            </a:r>
            <a:r>
              <a:rPr lang="en-GB" sz="2309" dirty="0" err="1">
                <a:solidFill>
                  <a:srgbClr val="5B686E"/>
                </a:solidFill>
                <a:latin typeface="Co Text Light" panose="020B0303060202020204" pitchFamily="34" charset="0"/>
                <a:cs typeface="Co Text Light" panose="020B0303060202020204" pitchFamily="34" charset="0"/>
              </a:rPr>
              <a:t>amet</a:t>
            </a:r>
            <a:r>
              <a:rPr lang="en-GB" sz="2309" dirty="0">
                <a:solidFill>
                  <a:srgbClr val="5B686E"/>
                </a:solidFill>
                <a:latin typeface="Co Text Light" panose="020B0303060202020204" pitchFamily="34" charset="0"/>
                <a:cs typeface="Co Text Light" panose="020B0303060202020204" pitchFamily="34" charset="0"/>
              </a:rPr>
              <a:t>, </a:t>
            </a:r>
            <a:r>
              <a:rPr lang="en-GB" sz="2309" dirty="0" err="1">
                <a:solidFill>
                  <a:srgbClr val="5B686E"/>
                </a:solidFill>
                <a:latin typeface="Co Text Light" panose="020B0303060202020204" pitchFamily="34" charset="0"/>
                <a:cs typeface="Co Text Light" panose="020B0303060202020204" pitchFamily="34" charset="0"/>
              </a:rPr>
              <a:t>consectet</a:t>
            </a:r>
            <a:r>
              <a:rPr lang="en-GB" sz="2309" dirty="0">
                <a:solidFill>
                  <a:srgbClr val="5B686E"/>
                </a:solidFill>
                <a:latin typeface="Co Text Light" panose="020B0303060202020204" pitchFamily="34" charset="0"/>
                <a:cs typeface="Co Text Light" panose="020B0303060202020204" pitchFamily="34" charset="0"/>
              </a:rPr>
              <a:t> </a:t>
            </a:r>
            <a:r>
              <a:rPr lang="en-GB" sz="2309" dirty="0" err="1">
                <a:solidFill>
                  <a:srgbClr val="5B686E"/>
                </a:solidFill>
                <a:latin typeface="Co Text Light" panose="020B0303060202020204" pitchFamily="34" charset="0"/>
                <a:cs typeface="Co Text Light" panose="020B0303060202020204" pitchFamily="34" charset="0"/>
              </a:rPr>
              <a:t>uradipiscing</a:t>
            </a:r>
            <a:r>
              <a:rPr lang="en-GB" sz="2309" dirty="0">
                <a:solidFill>
                  <a:srgbClr val="5B686E"/>
                </a:solidFill>
                <a:latin typeface="Co Text Light" panose="020B0303060202020204" pitchFamily="34" charset="0"/>
                <a:cs typeface="Co Text Light" panose="020B0303060202020204" pitchFamily="34" charset="0"/>
              </a:rPr>
              <a:t> </a:t>
            </a:r>
            <a:r>
              <a:rPr lang="en-GB" sz="2309" dirty="0" err="1">
                <a:solidFill>
                  <a:srgbClr val="5B686E"/>
                </a:solidFill>
                <a:latin typeface="Co Text Light" panose="020B0303060202020204" pitchFamily="34" charset="0"/>
                <a:cs typeface="Co Text Light" panose="020B0303060202020204" pitchFamily="34" charset="0"/>
              </a:rPr>
              <a:t>elit</a:t>
            </a:r>
            <a:r>
              <a:rPr lang="en-GB" sz="2309" dirty="0">
                <a:solidFill>
                  <a:srgbClr val="5B686E"/>
                </a:solidFill>
                <a:latin typeface="Co Text Light" panose="020B0303060202020204" pitchFamily="34" charset="0"/>
                <a:cs typeface="Co Text Light" panose="020B0303060202020204" pitchFamily="34" charset="0"/>
              </a:rPr>
              <a:t>. </a:t>
            </a:r>
            <a:r>
              <a:rPr lang="en-GB" sz="2309" dirty="0" err="1">
                <a:solidFill>
                  <a:srgbClr val="5B686E"/>
                </a:solidFill>
                <a:latin typeface="Co Text Light" panose="020B0303060202020204" pitchFamily="34" charset="0"/>
                <a:cs typeface="Co Text Light" panose="020B0303060202020204" pitchFamily="34" charset="0"/>
              </a:rPr>
              <a:t>Vivamus</a:t>
            </a:r>
            <a:r>
              <a:rPr lang="en-GB" sz="2309" dirty="0">
                <a:solidFill>
                  <a:srgbClr val="5B686E"/>
                </a:solidFill>
                <a:latin typeface="Co Text Light" panose="020B0303060202020204" pitchFamily="34" charset="0"/>
                <a:cs typeface="Co Text Light" panose="020B0303060202020204" pitchFamily="34" charset="0"/>
              </a:rPr>
              <a:t> </a:t>
            </a:r>
            <a:r>
              <a:rPr lang="en-GB" sz="2309" dirty="0" err="1">
                <a:solidFill>
                  <a:srgbClr val="5B686E"/>
                </a:solidFill>
                <a:latin typeface="Co Text Light" panose="020B0303060202020204" pitchFamily="34" charset="0"/>
                <a:cs typeface="Co Text Light" panose="020B0303060202020204" pitchFamily="34" charset="0"/>
              </a:rPr>
              <a:t>ullamcorper</a:t>
            </a:r>
            <a:r>
              <a:rPr lang="en-GB" sz="2309" dirty="0">
                <a:solidFill>
                  <a:srgbClr val="5B686E"/>
                </a:solidFill>
                <a:latin typeface="Co Text Light" panose="020B0303060202020204" pitchFamily="34" charset="0"/>
                <a:cs typeface="Co Text Light" panose="020B0303060202020204" pitchFamily="34" charset="0"/>
              </a:rPr>
              <a:t> </a:t>
            </a:r>
            <a:r>
              <a:rPr lang="en-GB" sz="2309" dirty="0" err="1">
                <a:solidFill>
                  <a:srgbClr val="5B686E"/>
                </a:solidFill>
                <a:latin typeface="Co Text Light" panose="020B0303060202020204" pitchFamily="34" charset="0"/>
                <a:cs typeface="Co Text Light" panose="020B0303060202020204" pitchFamily="34" charset="0"/>
              </a:rPr>
              <a:t>rhoncuseros</a:t>
            </a:r>
            <a:r>
              <a:rPr lang="en-GB" sz="2309" dirty="0">
                <a:solidFill>
                  <a:srgbClr val="5B686E"/>
                </a:solidFill>
                <a:latin typeface="Co Text Light" panose="020B0303060202020204" pitchFamily="34" charset="0"/>
                <a:cs typeface="Co Text Light" panose="020B0303060202020204" pitchFamily="34" charset="0"/>
              </a:rPr>
              <a:t>, ac </a:t>
            </a:r>
            <a:r>
              <a:rPr lang="en-GB" sz="2309" dirty="0" err="1">
                <a:solidFill>
                  <a:srgbClr val="5B686E"/>
                </a:solidFill>
                <a:latin typeface="Co Text Light" panose="020B0303060202020204" pitchFamily="34" charset="0"/>
                <a:cs typeface="Co Text Light" panose="020B0303060202020204" pitchFamily="34" charset="0"/>
              </a:rPr>
              <a:t>ultricies</a:t>
            </a:r>
            <a:r>
              <a:rPr lang="en-GB" sz="2309" dirty="0">
                <a:solidFill>
                  <a:srgbClr val="5B686E"/>
                </a:solidFill>
                <a:latin typeface="Co Text Light" panose="020B0303060202020204" pitchFamily="34" charset="0"/>
                <a:cs typeface="Co Text Light" panose="020B0303060202020204" pitchFamily="34" charset="0"/>
              </a:rPr>
              <a:t> </a:t>
            </a:r>
            <a:r>
              <a:rPr lang="en-GB" sz="2309" dirty="0" err="1">
                <a:solidFill>
                  <a:srgbClr val="5B686E"/>
                </a:solidFill>
                <a:latin typeface="Co Text Light" panose="020B0303060202020204" pitchFamily="34" charset="0"/>
                <a:cs typeface="Co Text Light" panose="020B0303060202020204" pitchFamily="34" charset="0"/>
              </a:rPr>
              <a:t>felis</a:t>
            </a:r>
            <a:r>
              <a:rPr lang="en-GB" sz="2309" dirty="0">
                <a:solidFill>
                  <a:srgbClr val="5B686E"/>
                </a:solidFill>
                <a:latin typeface="Co Text Light" panose="020B0303060202020204" pitchFamily="34" charset="0"/>
                <a:cs typeface="Co Text Light" panose="020B0303060202020204" pitchFamily="34" charset="0"/>
              </a:rPr>
              <a:t> </a:t>
            </a:r>
            <a:r>
              <a:rPr lang="en-GB" sz="2309" dirty="0" err="1">
                <a:solidFill>
                  <a:srgbClr val="5B686E"/>
                </a:solidFill>
                <a:latin typeface="Co Text Light" panose="020B0303060202020204" pitchFamily="34" charset="0"/>
                <a:cs typeface="Co Text Light" panose="020B0303060202020204" pitchFamily="34" charset="0"/>
              </a:rPr>
              <a:t>imperdiet</a:t>
            </a:r>
            <a:r>
              <a:rPr lang="en-GB" sz="2309" dirty="0">
                <a:solidFill>
                  <a:srgbClr val="5B686E"/>
                </a:solidFill>
                <a:latin typeface="Co Text Light" panose="020B0303060202020204" pitchFamily="34" charset="0"/>
                <a:cs typeface="Co Text Light" panose="020B0303060202020204" pitchFamily="34" charset="0"/>
              </a:rPr>
              <a:t> </a:t>
            </a:r>
            <a:r>
              <a:rPr lang="en-GB" sz="2309" dirty="0" err="1">
                <a:solidFill>
                  <a:srgbClr val="5B686E"/>
                </a:solidFill>
                <a:latin typeface="Co Text Light" panose="020B0303060202020204" pitchFamily="34" charset="0"/>
                <a:cs typeface="Co Text Light" panose="020B0303060202020204" pitchFamily="34" charset="0"/>
              </a:rPr>
              <a:t>eu</a:t>
            </a:r>
            <a:r>
              <a:rPr lang="en-GB" sz="2309" dirty="0">
                <a:solidFill>
                  <a:srgbClr val="5B686E"/>
                </a:solidFill>
                <a:latin typeface="Co Text Light" panose="020B0303060202020204" pitchFamily="34" charset="0"/>
                <a:cs typeface="Co Text Light" panose="020B0303060202020204" pitchFamily="34" charset="0"/>
              </a:rPr>
              <a:t>. </a:t>
            </a:r>
            <a:r>
              <a:rPr lang="en-GB" sz="2309" dirty="0" err="1">
                <a:solidFill>
                  <a:srgbClr val="5B686E"/>
                </a:solidFill>
                <a:latin typeface="Co Text Light" panose="020B0303060202020204" pitchFamily="34" charset="0"/>
                <a:cs typeface="Co Text Light" panose="020B0303060202020204" pitchFamily="34" charset="0"/>
              </a:rPr>
              <a:t>Morbimolestie</a:t>
            </a:r>
            <a:r>
              <a:rPr lang="en-GB" sz="2309" dirty="0">
                <a:solidFill>
                  <a:srgbClr val="5B686E"/>
                </a:solidFill>
                <a:latin typeface="Co Text Light" panose="020B0303060202020204" pitchFamily="34" charset="0"/>
                <a:cs typeface="Co Text Light" panose="020B0303060202020204" pitchFamily="34" charset="0"/>
              </a:rPr>
              <a:t> </a:t>
            </a:r>
            <a:r>
              <a:rPr lang="en-GB" sz="2309" dirty="0" err="1">
                <a:solidFill>
                  <a:srgbClr val="5B686E"/>
                </a:solidFill>
                <a:latin typeface="Co Text Light" panose="020B0303060202020204" pitchFamily="34" charset="0"/>
                <a:cs typeface="Co Text Light" panose="020B0303060202020204" pitchFamily="34" charset="0"/>
              </a:rPr>
              <a:t>sapien</a:t>
            </a:r>
            <a:r>
              <a:rPr lang="en-GB" sz="2309" dirty="0">
                <a:solidFill>
                  <a:srgbClr val="5B686E"/>
                </a:solidFill>
                <a:latin typeface="Co Text Light" panose="020B0303060202020204" pitchFamily="34" charset="0"/>
                <a:cs typeface="Co Text Light" panose="020B0303060202020204" pitchFamily="34" charset="0"/>
              </a:rPr>
              <a:t> </a:t>
            </a:r>
            <a:r>
              <a:rPr lang="en-GB" sz="2309" dirty="0" err="1">
                <a:solidFill>
                  <a:srgbClr val="5B686E"/>
                </a:solidFill>
                <a:latin typeface="Co Text Light" panose="020B0303060202020204" pitchFamily="34" charset="0"/>
                <a:cs typeface="Co Text Light" panose="020B0303060202020204" pitchFamily="34" charset="0"/>
              </a:rPr>
              <a:t>sed</a:t>
            </a:r>
            <a:r>
              <a:rPr lang="en-GB" sz="2309" dirty="0">
                <a:solidFill>
                  <a:srgbClr val="5B686E"/>
                </a:solidFill>
                <a:latin typeface="Co Text Light" panose="020B0303060202020204" pitchFamily="34" charset="0"/>
                <a:cs typeface="Co Text Light" panose="020B0303060202020204" pitchFamily="34" charset="0"/>
              </a:rPr>
              <a:t> </a:t>
            </a:r>
            <a:r>
              <a:rPr lang="en-GB" sz="2309" dirty="0" err="1">
                <a:solidFill>
                  <a:srgbClr val="5B686E"/>
                </a:solidFill>
                <a:latin typeface="Co Text Light" panose="020B0303060202020204" pitchFamily="34" charset="0"/>
                <a:cs typeface="Co Text Light" panose="020B0303060202020204" pitchFamily="34" charset="0"/>
              </a:rPr>
              <a:t>pretium</a:t>
            </a:r>
            <a:r>
              <a:rPr lang="en-GB" sz="2309" dirty="0">
                <a:solidFill>
                  <a:srgbClr val="5B686E"/>
                </a:solidFill>
                <a:latin typeface="Co Text Light" panose="020B0303060202020204" pitchFamily="34" charset="0"/>
                <a:cs typeface="Co Text Light" panose="020B0303060202020204" pitchFamily="34" charset="0"/>
              </a:rPr>
              <a:t> vestibulum. </a:t>
            </a:r>
            <a:r>
              <a:rPr lang="en-GB" sz="2309" dirty="0" err="1">
                <a:solidFill>
                  <a:srgbClr val="5B686E"/>
                </a:solidFill>
                <a:latin typeface="Co Text Light" panose="020B0303060202020204" pitchFamily="34" charset="0"/>
                <a:cs typeface="Co Text Light" panose="020B0303060202020204" pitchFamily="34" charset="0"/>
              </a:rPr>
              <a:t>Aeneanmolestie</a:t>
            </a:r>
            <a:r>
              <a:rPr lang="en-GB" sz="2309" dirty="0">
                <a:solidFill>
                  <a:srgbClr val="5B686E"/>
                </a:solidFill>
                <a:latin typeface="Co Text Light" panose="020B0303060202020204" pitchFamily="34" charset="0"/>
                <a:cs typeface="Co Text Light" panose="020B0303060202020204" pitchFamily="34" charset="0"/>
              </a:rPr>
              <a:t> </a:t>
            </a:r>
            <a:r>
              <a:rPr lang="en-GB" sz="2309" dirty="0" err="1">
                <a:solidFill>
                  <a:srgbClr val="5B686E"/>
                </a:solidFill>
                <a:latin typeface="Co Text Light" panose="020B0303060202020204" pitchFamily="34" charset="0"/>
                <a:cs typeface="Co Text Light" panose="020B0303060202020204" pitchFamily="34" charset="0"/>
              </a:rPr>
              <a:t>luctus</a:t>
            </a:r>
            <a:r>
              <a:rPr lang="en-GB" sz="2309" dirty="0">
                <a:solidFill>
                  <a:srgbClr val="5B686E"/>
                </a:solidFill>
                <a:latin typeface="Co Text Light" panose="020B0303060202020204" pitchFamily="34" charset="0"/>
                <a:cs typeface="Co Text Light" panose="020B0303060202020204" pitchFamily="34" charset="0"/>
              </a:rPr>
              <a:t> ligula vel. </a:t>
            </a:r>
          </a:p>
          <a:p>
            <a:r>
              <a:rPr lang="en-GB" sz="2309" dirty="0" err="1">
                <a:solidFill>
                  <a:srgbClr val="5B686E"/>
                </a:solidFill>
                <a:latin typeface="Co Text Light" panose="020B0303060202020204" pitchFamily="34" charset="0"/>
                <a:cs typeface="Co Text Light" panose="020B0303060202020204" pitchFamily="34" charset="0"/>
              </a:rPr>
              <a:t>Nulla</a:t>
            </a:r>
            <a:r>
              <a:rPr lang="en-GB" sz="2309" dirty="0">
                <a:solidFill>
                  <a:srgbClr val="5B686E"/>
                </a:solidFill>
                <a:latin typeface="Co Text Light" panose="020B0303060202020204" pitchFamily="34" charset="0"/>
                <a:cs typeface="Co Text Light" panose="020B0303060202020204" pitchFamily="34" charset="0"/>
              </a:rPr>
              <a:t> </a:t>
            </a:r>
            <a:r>
              <a:rPr lang="en-GB" sz="2309" dirty="0" err="1">
                <a:solidFill>
                  <a:srgbClr val="5B686E"/>
                </a:solidFill>
                <a:latin typeface="Co Text Light" panose="020B0303060202020204" pitchFamily="34" charset="0"/>
                <a:cs typeface="Co Text Light" panose="020B0303060202020204" pitchFamily="34" charset="0"/>
              </a:rPr>
              <a:t>facilisi.Aliquam</a:t>
            </a:r>
            <a:r>
              <a:rPr lang="en-GB" sz="2309" dirty="0">
                <a:solidFill>
                  <a:srgbClr val="5B686E"/>
                </a:solidFill>
                <a:latin typeface="Co Text Light" panose="020B0303060202020204" pitchFamily="34" charset="0"/>
                <a:cs typeface="Co Text Light" panose="020B0303060202020204" pitchFamily="34" charset="0"/>
              </a:rPr>
              <a:t> </a:t>
            </a:r>
            <a:r>
              <a:rPr lang="en-GB" sz="2309" dirty="0" err="1">
                <a:solidFill>
                  <a:srgbClr val="5B686E"/>
                </a:solidFill>
                <a:latin typeface="Co Text Light" panose="020B0303060202020204" pitchFamily="34" charset="0"/>
                <a:cs typeface="Co Text Light" panose="020B0303060202020204" pitchFamily="34" charset="0"/>
              </a:rPr>
              <a:t>erat</a:t>
            </a:r>
            <a:r>
              <a:rPr lang="en-GB" sz="2309" dirty="0">
                <a:solidFill>
                  <a:srgbClr val="5B686E"/>
                </a:solidFill>
                <a:latin typeface="Co Text Light" panose="020B0303060202020204" pitchFamily="34" charset="0"/>
                <a:cs typeface="Co Text Light" panose="020B0303060202020204" pitchFamily="34" charset="0"/>
              </a:rPr>
              <a:t> </a:t>
            </a:r>
            <a:r>
              <a:rPr lang="en-GB" sz="2309" dirty="0" err="1">
                <a:solidFill>
                  <a:srgbClr val="5B686E"/>
                </a:solidFill>
                <a:latin typeface="Co Text Light" panose="020B0303060202020204" pitchFamily="34" charset="0"/>
                <a:cs typeface="Co Text Light" panose="020B0303060202020204" pitchFamily="34" charset="0"/>
              </a:rPr>
              <a:t>volutpat</a:t>
            </a:r>
            <a:r>
              <a:rPr lang="en-GB" sz="2309" dirty="0">
                <a:solidFill>
                  <a:srgbClr val="5B686E"/>
                </a:solidFill>
                <a:latin typeface="Co Text Light" panose="020B0303060202020204" pitchFamily="34" charset="0"/>
                <a:cs typeface="Co Text Light" panose="020B0303060202020204" pitchFamily="34" charset="0"/>
              </a:rPr>
              <a:t>. Duis </a:t>
            </a:r>
            <a:r>
              <a:rPr lang="en-GB" sz="2309" dirty="0" err="1">
                <a:solidFill>
                  <a:srgbClr val="5B686E"/>
                </a:solidFill>
                <a:latin typeface="Co Text Light" panose="020B0303060202020204" pitchFamily="34" charset="0"/>
                <a:cs typeface="Co Text Light" panose="020B0303060202020204" pitchFamily="34" charset="0"/>
              </a:rPr>
              <a:t>ultricies</a:t>
            </a:r>
            <a:r>
              <a:rPr lang="en-GB" sz="2309" dirty="0">
                <a:solidFill>
                  <a:srgbClr val="5B686E"/>
                </a:solidFill>
                <a:latin typeface="Co Text Light" panose="020B0303060202020204" pitchFamily="34" charset="0"/>
                <a:cs typeface="Co Text Light" panose="020B0303060202020204" pitchFamily="34" charset="0"/>
              </a:rPr>
              <a:t> </a:t>
            </a:r>
            <a:r>
              <a:rPr lang="en-GB" sz="2309" dirty="0" err="1">
                <a:solidFill>
                  <a:srgbClr val="5B686E"/>
                </a:solidFill>
                <a:latin typeface="Co Text Light" panose="020B0303060202020204" pitchFamily="34" charset="0"/>
                <a:cs typeface="Co Text Light" panose="020B0303060202020204" pitchFamily="34" charset="0"/>
              </a:rPr>
              <a:t>erat</a:t>
            </a:r>
            <a:r>
              <a:rPr lang="en-GB" sz="2309" dirty="0">
                <a:solidFill>
                  <a:srgbClr val="5B686E"/>
                </a:solidFill>
                <a:latin typeface="Co Text Light" panose="020B0303060202020204" pitchFamily="34" charset="0"/>
                <a:cs typeface="Co Text Light" panose="020B0303060202020204" pitchFamily="34" charset="0"/>
              </a:rPr>
              <a:t> </a:t>
            </a:r>
            <a:r>
              <a:rPr lang="en-GB" sz="2309" dirty="0" err="1">
                <a:solidFill>
                  <a:srgbClr val="5B686E"/>
                </a:solidFill>
                <a:latin typeface="Co Text Light" panose="020B0303060202020204" pitchFamily="34" charset="0"/>
                <a:cs typeface="Co Text Light" panose="020B0303060202020204" pitchFamily="34" charset="0"/>
              </a:rPr>
              <a:t>atefficitur</a:t>
            </a:r>
            <a:r>
              <a:rPr lang="en-GB" sz="2309" dirty="0">
                <a:solidFill>
                  <a:srgbClr val="5B686E"/>
                </a:solidFill>
                <a:latin typeface="Co Text Light" panose="020B0303060202020204" pitchFamily="34" charset="0"/>
                <a:cs typeface="Co Text Light" panose="020B0303060202020204" pitchFamily="34" charset="0"/>
              </a:rPr>
              <a:t> </a:t>
            </a:r>
            <a:r>
              <a:rPr lang="en-GB" sz="2309" dirty="0" err="1">
                <a:solidFill>
                  <a:srgbClr val="5B686E"/>
                </a:solidFill>
                <a:latin typeface="Co Text Light" panose="020B0303060202020204" pitchFamily="34" charset="0"/>
                <a:cs typeface="Co Text Light" panose="020B0303060202020204" pitchFamily="34" charset="0"/>
              </a:rPr>
              <a:t>tempor</a:t>
            </a:r>
            <a:r>
              <a:rPr lang="en-GB" sz="2309" dirty="0">
                <a:solidFill>
                  <a:srgbClr val="5B686E"/>
                </a:solidFill>
                <a:latin typeface="Co Text Light" panose="020B0303060202020204" pitchFamily="34" charset="0"/>
                <a:cs typeface="Co Text Light" panose="020B0303060202020204" pitchFamily="34" charset="0"/>
              </a:rPr>
              <a:t>. Duis </a:t>
            </a:r>
            <a:r>
              <a:rPr lang="en-GB" sz="2309" dirty="0" err="1">
                <a:solidFill>
                  <a:srgbClr val="5B686E"/>
                </a:solidFill>
                <a:latin typeface="Co Text Light" panose="020B0303060202020204" pitchFamily="34" charset="0"/>
                <a:cs typeface="Co Text Light" panose="020B0303060202020204" pitchFamily="34" charset="0"/>
              </a:rPr>
              <a:t>laoreet</a:t>
            </a:r>
            <a:r>
              <a:rPr lang="en-GB" sz="2309" dirty="0">
                <a:solidFill>
                  <a:srgbClr val="5B686E"/>
                </a:solidFill>
                <a:latin typeface="Co Text Light" panose="020B0303060202020204" pitchFamily="34" charset="0"/>
                <a:cs typeface="Co Text Light" panose="020B0303060202020204" pitchFamily="34" charset="0"/>
              </a:rPr>
              <a:t> vitae </a:t>
            </a:r>
            <a:r>
              <a:rPr lang="en-GB" sz="2309" dirty="0" err="1">
                <a:solidFill>
                  <a:srgbClr val="5B686E"/>
                </a:solidFill>
                <a:latin typeface="Co Text Light" panose="020B0303060202020204" pitchFamily="34" charset="0"/>
                <a:cs typeface="Co Text Light" panose="020B0303060202020204" pitchFamily="34" charset="0"/>
              </a:rPr>
              <a:t>leo</a:t>
            </a:r>
            <a:r>
              <a:rPr lang="en-GB" sz="2309" dirty="0">
                <a:solidFill>
                  <a:srgbClr val="5B686E"/>
                </a:solidFill>
                <a:latin typeface="Co Text Light" panose="020B0303060202020204" pitchFamily="34" charset="0"/>
                <a:cs typeface="Co Text Light" panose="020B0303060202020204" pitchFamily="34" charset="0"/>
              </a:rPr>
              <a:t> </a:t>
            </a:r>
            <a:r>
              <a:rPr lang="en-GB" sz="2309" dirty="0" err="1">
                <a:solidFill>
                  <a:srgbClr val="5B686E"/>
                </a:solidFill>
                <a:latin typeface="Co Text Light" panose="020B0303060202020204" pitchFamily="34" charset="0"/>
                <a:cs typeface="Co Text Light" panose="020B0303060202020204" pitchFamily="34" charset="0"/>
              </a:rPr>
              <a:t>utcondimentum</a:t>
            </a:r>
            <a:r>
              <a:rPr lang="en-GB" sz="2309" dirty="0">
                <a:solidFill>
                  <a:srgbClr val="5B686E"/>
                </a:solidFill>
                <a:latin typeface="Co Text Light" panose="020B0303060202020204" pitchFamily="34" charset="0"/>
                <a:cs typeface="Co Text Light" panose="020B0303060202020204" pitchFamily="34" charset="0"/>
              </a:rPr>
              <a:t>. </a:t>
            </a:r>
          </a:p>
        </p:txBody>
      </p:sp>
      <p:sp>
        <p:nvSpPr>
          <p:cNvPr id="36" name="Text Placeholder 2">
            <a:extLst>
              <a:ext uri="{FF2B5EF4-FFF2-40B4-BE49-F238E27FC236}">
                <a16:creationId xmlns:a16="http://schemas.microsoft.com/office/drawing/2014/main" id="{59CEC101-28FB-4604-93F9-DC224B7C01BA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13980114" y="3221080"/>
            <a:ext cx="5076411" cy="565468"/>
          </a:xfrm>
        </p:spPr>
        <p:txBody>
          <a:bodyPr>
            <a:normAutofit/>
          </a:bodyPr>
          <a:lstStyle>
            <a:lvl1pPr marL="0" indent="0">
              <a:buNone/>
              <a:defRPr sz="2638">
                <a:solidFill>
                  <a:srgbClr val="5B686E"/>
                </a:solidFill>
                <a:latin typeface="Co Text" panose="020B0503060202020204" pitchFamily="34" charset="0"/>
              </a:defRPr>
            </a:lvl1pPr>
            <a:lvl2pPr>
              <a:defRPr>
                <a:latin typeface="Co Text" panose="020B0503060202020204" pitchFamily="34" charset="0"/>
              </a:defRPr>
            </a:lvl2pPr>
            <a:lvl3pPr>
              <a:defRPr>
                <a:latin typeface="Co Text" panose="020B0503060202020204" pitchFamily="34" charset="0"/>
              </a:defRPr>
            </a:lvl3pPr>
            <a:lvl4pPr>
              <a:defRPr>
                <a:latin typeface="Co Text" panose="020B0503060202020204" pitchFamily="34" charset="0"/>
              </a:defRPr>
            </a:lvl4pPr>
            <a:lvl5pPr>
              <a:defRPr>
                <a:latin typeface="Co Text" panose="020B0503060202020204" pitchFamily="34" charset="0"/>
              </a:defRPr>
            </a:lvl5pPr>
          </a:lstStyle>
          <a:p>
            <a:pPr lvl="0"/>
            <a:r>
              <a:rPr lang="en-US" dirty="0"/>
              <a:t>Subtitle</a:t>
            </a:r>
          </a:p>
        </p:txBody>
      </p:sp>
      <p:sp>
        <p:nvSpPr>
          <p:cNvPr id="29" name="Text Placeholder 21">
            <a:extLst>
              <a:ext uri="{FF2B5EF4-FFF2-40B4-BE49-F238E27FC236}">
                <a16:creationId xmlns:a16="http://schemas.microsoft.com/office/drawing/2014/main" id="{338F1C80-4514-4FEF-90F0-2FCE9F6998A4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7785414" y="4063062"/>
            <a:ext cx="5076412" cy="4709503"/>
          </a:xfrm>
        </p:spPr>
        <p:txBody>
          <a:bodyPr/>
          <a:lstStyle>
            <a:lvl1pPr marL="0" indent="0">
              <a:spcAft>
                <a:spcPts val="989"/>
              </a:spcAft>
              <a:buFont typeface="Arial" panose="020B0604020202020204" pitchFamily="34" charset="0"/>
              <a:buNone/>
              <a:defRPr/>
            </a:lvl1pPr>
          </a:lstStyle>
          <a:p>
            <a:r>
              <a:rPr lang="en-GB" sz="2309" dirty="0">
                <a:solidFill>
                  <a:srgbClr val="5B686E"/>
                </a:solidFill>
                <a:latin typeface="Co Text Light" panose="020B0303060202020204" pitchFamily="34" charset="0"/>
                <a:cs typeface="Co Text Light" panose="020B0303060202020204" pitchFamily="34" charset="0"/>
              </a:rPr>
              <a:t>Lorem ipsum </a:t>
            </a:r>
            <a:r>
              <a:rPr lang="en-GB" sz="2309" dirty="0" err="1">
                <a:solidFill>
                  <a:srgbClr val="5B686E"/>
                </a:solidFill>
                <a:latin typeface="Co Text Light" panose="020B0303060202020204" pitchFamily="34" charset="0"/>
                <a:cs typeface="Co Text Light" panose="020B0303060202020204" pitchFamily="34" charset="0"/>
              </a:rPr>
              <a:t>dolor</a:t>
            </a:r>
            <a:r>
              <a:rPr lang="en-GB" sz="2309" dirty="0">
                <a:solidFill>
                  <a:srgbClr val="5B686E"/>
                </a:solidFill>
                <a:latin typeface="Co Text Light" panose="020B0303060202020204" pitchFamily="34" charset="0"/>
                <a:cs typeface="Co Text Light" panose="020B0303060202020204" pitchFamily="34" charset="0"/>
              </a:rPr>
              <a:t> sit </a:t>
            </a:r>
            <a:r>
              <a:rPr lang="en-GB" sz="2309" dirty="0" err="1">
                <a:solidFill>
                  <a:srgbClr val="5B686E"/>
                </a:solidFill>
                <a:latin typeface="Co Text Light" panose="020B0303060202020204" pitchFamily="34" charset="0"/>
                <a:cs typeface="Co Text Light" panose="020B0303060202020204" pitchFamily="34" charset="0"/>
              </a:rPr>
              <a:t>amet</a:t>
            </a:r>
            <a:r>
              <a:rPr lang="en-GB" sz="2309" dirty="0">
                <a:solidFill>
                  <a:srgbClr val="5B686E"/>
                </a:solidFill>
                <a:latin typeface="Co Text Light" panose="020B0303060202020204" pitchFamily="34" charset="0"/>
                <a:cs typeface="Co Text Light" panose="020B0303060202020204" pitchFamily="34" charset="0"/>
              </a:rPr>
              <a:t>, </a:t>
            </a:r>
            <a:r>
              <a:rPr lang="en-GB" sz="2309" dirty="0" err="1">
                <a:solidFill>
                  <a:srgbClr val="5B686E"/>
                </a:solidFill>
                <a:latin typeface="Co Text Light" panose="020B0303060202020204" pitchFamily="34" charset="0"/>
                <a:cs typeface="Co Text Light" panose="020B0303060202020204" pitchFamily="34" charset="0"/>
              </a:rPr>
              <a:t>consectet</a:t>
            </a:r>
            <a:r>
              <a:rPr lang="en-GB" sz="2309" dirty="0">
                <a:solidFill>
                  <a:srgbClr val="5B686E"/>
                </a:solidFill>
                <a:latin typeface="Co Text Light" panose="020B0303060202020204" pitchFamily="34" charset="0"/>
                <a:cs typeface="Co Text Light" panose="020B0303060202020204" pitchFamily="34" charset="0"/>
              </a:rPr>
              <a:t> </a:t>
            </a:r>
            <a:r>
              <a:rPr lang="en-GB" sz="2309" dirty="0" err="1">
                <a:solidFill>
                  <a:srgbClr val="5B686E"/>
                </a:solidFill>
                <a:latin typeface="Co Text Light" panose="020B0303060202020204" pitchFamily="34" charset="0"/>
                <a:cs typeface="Co Text Light" panose="020B0303060202020204" pitchFamily="34" charset="0"/>
              </a:rPr>
              <a:t>uradipiscing</a:t>
            </a:r>
            <a:r>
              <a:rPr lang="en-GB" sz="2309" dirty="0">
                <a:solidFill>
                  <a:srgbClr val="5B686E"/>
                </a:solidFill>
                <a:latin typeface="Co Text Light" panose="020B0303060202020204" pitchFamily="34" charset="0"/>
                <a:cs typeface="Co Text Light" panose="020B0303060202020204" pitchFamily="34" charset="0"/>
              </a:rPr>
              <a:t> </a:t>
            </a:r>
            <a:r>
              <a:rPr lang="en-GB" sz="2309" dirty="0" err="1">
                <a:solidFill>
                  <a:srgbClr val="5B686E"/>
                </a:solidFill>
                <a:latin typeface="Co Text Light" panose="020B0303060202020204" pitchFamily="34" charset="0"/>
                <a:cs typeface="Co Text Light" panose="020B0303060202020204" pitchFamily="34" charset="0"/>
              </a:rPr>
              <a:t>elit</a:t>
            </a:r>
            <a:r>
              <a:rPr lang="en-GB" sz="2309" dirty="0">
                <a:solidFill>
                  <a:srgbClr val="5B686E"/>
                </a:solidFill>
                <a:latin typeface="Co Text Light" panose="020B0303060202020204" pitchFamily="34" charset="0"/>
                <a:cs typeface="Co Text Light" panose="020B0303060202020204" pitchFamily="34" charset="0"/>
              </a:rPr>
              <a:t>. </a:t>
            </a:r>
            <a:r>
              <a:rPr lang="en-GB" sz="2309" dirty="0" err="1">
                <a:solidFill>
                  <a:srgbClr val="5B686E"/>
                </a:solidFill>
                <a:latin typeface="Co Text Light" panose="020B0303060202020204" pitchFamily="34" charset="0"/>
                <a:cs typeface="Co Text Light" panose="020B0303060202020204" pitchFamily="34" charset="0"/>
              </a:rPr>
              <a:t>Vivamus</a:t>
            </a:r>
            <a:r>
              <a:rPr lang="en-GB" sz="2309" dirty="0">
                <a:solidFill>
                  <a:srgbClr val="5B686E"/>
                </a:solidFill>
                <a:latin typeface="Co Text Light" panose="020B0303060202020204" pitchFamily="34" charset="0"/>
                <a:cs typeface="Co Text Light" panose="020B0303060202020204" pitchFamily="34" charset="0"/>
              </a:rPr>
              <a:t> </a:t>
            </a:r>
            <a:r>
              <a:rPr lang="en-GB" sz="2309" dirty="0" err="1">
                <a:solidFill>
                  <a:srgbClr val="5B686E"/>
                </a:solidFill>
                <a:latin typeface="Co Text Light" panose="020B0303060202020204" pitchFamily="34" charset="0"/>
                <a:cs typeface="Co Text Light" panose="020B0303060202020204" pitchFamily="34" charset="0"/>
              </a:rPr>
              <a:t>ullamcorper</a:t>
            </a:r>
            <a:r>
              <a:rPr lang="en-GB" sz="2309" dirty="0">
                <a:solidFill>
                  <a:srgbClr val="5B686E"/>
                </a:solidFill>
                <a:latin typeface="Co Text Light" panose="020B0303060202020204" pitchFamily="34" charset="0"/>
                <a:cs typeface="Co Text Light" panose="020B0303060202020204" pitchFamily="34" charset="0"/>
              </a:rPr>
              <a:t> </a:t>
            </a:r>
            <a:r>
              <a:rPr lang="en-GB" sz="2309" dirty="0" err="1">
                <a:solidFill>
                  <a:srgbClr val="5B686E"/>
                </a:solidFill>
                <a:latin typeface="Co Text Light" panose="020B0303060202020204" pitchFamily="34" charset="0"/>
                <a:cs typeface="Co Text Light" panose="020B0303060202020204" pitchFamily="34" charset="0"/>
              </a:rPr>
              <a:t>rhoncuseros</a:t>
            </a:r>
            <a:r>
              <a:rPr lang="en-GB" sz="2309" dirty="0">
                <a:solidFill>
                  <a:srgbClr val="5B686E"/>
                </a:solidFill>
                <a:latin typeface="Co Text Light" panose="020B0303060202020204" pitchFamily="34" charset="0"/>
                <a:cs typeface="Co Text Light" panose="020B0303060202020204" pitchFamily="34" charset="0"/>
              </a:rPr>
              <a:t>, ac </a:t>
            </a:r>
            <a:r>
              <a:rPr lang="en-GB" sz="2309" dirty="0" err="1">
                <a:solidFill>
                  <a:srgbClr val="5B686E"/>
                </a:solidFill>
                <a:latin typeface="Co Text Light" panose="020B0303060202020204" pitchFamily="34" charset="0"/>
                <a:cs typeface="Co Text Light" panose="020B0303060202020204" pitchFamily="34" charset="0"/>
              </a:rPr>
              <a:t>ultricies</a:t>
            </a:r>
            <a:r>
              <a:rPr lang="en-GB" sz="2309" dirty="0">
                <a:solidFill>
                  <a:srgbClr val="5B686E"/>
                </a:solidFill>
                <a:latin typeface="Co Text Light" panose="020B0303060202020204" pitchFamily="34" charset="0"/>
                <a:cs typeface="Co Text Light" panose="020B0303060202020204" pitchFamily="34" charset="0"/>
              </a:rPr>
              <a:t> </a:t>
            </a:r>
            <a:r>
              <a:rPr lang="en-GB" sz="2309" dirty="0" err="1">
                <a:solidFill>
                  <a:srgbClr val="5B686E"/>
                </a:solidFill>
                <a:latin typeface="Co Text Light" panose="020B0303060202020204" pitchFamily="34" charset="0"/>
                <a:cs typeface="Co Text Light" panose="020B0303060202020204" pitchFamily="34" charset="0"/>
              </a:rPr>
              <a:t>felis</a:t>
            </a:r>
            <a:r>
              <a:rPr lang="en-GB" sz="2309" dirty="0">
                <a:solidFill>
                  <a:srgbClr val="5B686E"/>
                </a:solidFill>
                <a:latin typeface="Co Text Light" panose="020B0303060202020204" pitchFamily="34" charset="0"/>
                <a:cs typeface="Co Text Light" panose="020B0303060202020204" pitchFamily="34" charset="0"/>
              </a:rPr>
              <a:t> </a:t>
            </a:r>
            <a:r>
              <a:rPr lang="en-GB" sz="2309" dirty="0" err="1">
                <a:solidFill>
                  <a:srgbClr val="5B686E"/>
                </a:solidFill>
                <a:latin typeface="Co Text Light" panose="020B0303060202020204" pitchFamily="34" charset="0"/>
                <a:cs typeface="Co Text Light" panose="020B0303060202020204" pitchFamily="34" charset="0"/>
              </a:rPr>
              <a:t>imperdiet</a:t>
            </a:r>
            <a:r>
              <a:rPr lang="en-GB" sz="2309" dirty="0">
                <a:solidFill>
                  <a:srgbClr val="5B686E"/>
                </a:solidFill>
                <a:latin typeface="Co Text Light" panose="020B0303060202020204" pitchFamily="34" charset="0"/>
                <a:cs typeface="Co Text Light" panose="020B0303060202020204" pitchFamily="34" charset="0"/>
              </a:rPr>
              <a:t> </a:t>
            </a:r>
            <a:r>
              <a:rPr lang="en-GB" sz="2309" dirty="0" err="1">
                <a:solidFill>
                  <a:srgbClr val="5B686E"/>
                </a:solidFill>
                <a:latin typeface="Co Text Light" panose="020B0303060202020204" pitchFamily="34" charset="0"/>
                <a:cs typeface="Co Text Light" panose="020B0303060202020204" pitchFamily="34" charset="0"/>
              </a:rPr>
              <a:t>eu</a:t>
            </a:r>
            <a:r>
              <a:rPr lang="en-GB" sz="2309" dirty="0">
                <a:solidFill>
                  <a:srgbClr val="5B686E"/>
                </a:solidFill>
                <a:latin typeface="Co Text Light" panose="020B0303060202020204" pitchFamily="34" charset="0"/>
                <a:cs typeface="Co Text Light" panose="020B0303060202020204" pitchFamily="34" charset="0"/>
              </a:rPr>
              <a:t>. </a:t>
            </a:r>
            <a:r>
              <a:rPr lang="en-GB" sz="2309" dirty="0" err="1">
                <a:solidFill>
                  <a:srgbClr val="5B686E"/>
                </a:solidFill>
                <a:latin typeface="Co Text Light" panose="020B0303060202020204" pitchFamily="34" charset="0"/>
                <a:cs typeface="Co Text Light" panose="020B0303060202020204" pitchFamily="34" charset="0"/>
              </a:rPr>
              <a:t>Morbimolestie</a:t>
            </a:r>
            <a:r>
              <a:rPr lang="en-GB" sz="2309" dirty="0">
                <a:solidFill>
                  <a:srgbClr val="5B686E"/>
                </a:solidFill>
                <a:latin typeface="Co Text Light" panose="020B0303060202020204" pitchFamily="34" charset="0"/>
                <a:cs typeface="Co Text Light" panose="020B0303060202020204" pitchFamily="34" charset="0"/>
              </a:rPr>
              <a:t> </a:t>
            </a:r>
            <a:r>
              <a:rPr lang="en-GB" sz="2309" dirty="0" err="1">
                <a:solidFill>
                  <a:srgbClr val="5B686E"/>
                </a:solidFill>
                <a:latin typeface="Co Text Light" panose="020B0303060202020204" pitchFamily="34" charset="0"/>
                <a:cs typeface="Co Text Light" panose="020B0303060202020204" pitchFamily="34" charset="0"/>
              </a:rPr>
              <a:t>sapien</a:t>
            </a:r>
            <a:r>
              <a:rPr lang="en-GB" sz="2309" dirty="0">
                <a:solidFill>
                  <a:srgbClr val="5B686E"/>
                </a:solidFill>
                <a:latin typeface="Co Text Light" panose="020B0303060202020204" pitchFamily="34" charset="0"/>
                <a:cs typeface="Co Text Light" panose="020B0303060202020204" pitchFamily="34" charset="0"/>
              </a:rPr>
              <a:t> </a:t>
            </a:r>
            <a:r>
              <a:rPr lang="en-GB" sz="2309" dirty="0" err="1">
                <a:solidFill>
                  <a:srgbClr val="5B686E"/>
                </a:solidFill>
                <a:latin typeface="Co Text Light" panose="020B0303060202020204" pitchFamily="34" charset="0"/>
                <a:cs typeface="Co Text Light" panose="020B0303060202020204" pitchFamily="34" charset="0"/>
              </a:rPr>
              <a:t>sed</a:t>
            </a:r>
            <a:r>
              <a:rPr lang="en-GB" sz="2309" dirty="0">
                <a:solidFill>
                  <a:srgbClr val="5B686E"/>
                </a:solidFill>
                <a:latin typeface="Co Text Light" panose="020B0303060202020204" pitchFamily="34" charset="0"/>
                <a:cs typeface="Co Text Light" panose="020B0303060202020204" pitchFamily="34" charset="0"/>
              </a:rPr>
              <a:t> </a:t>
            </a:r>
            <a:r>
              <a:rPr lang="en-GB" sz="2309" dirty="0" err="1">
                <a:solidFill>
                  <a:srgbClr val="5B686E"/>
                </a:solidFill>
                <a:latin typeface="Co Text Light" panose="020B0303060202020204" pitchFamily="34" charset="0"/>
                <a:cs typeface="Co Text Light" panose="020B0303060202020204" pitchFamily="34" charset="0"/>
              </a:rPr>
              <a:t>pretium</a:t>
            </a:r>
            <a:r>
              <a:rPr lang="en-GB" sz="2309" dirty="0">
                <a:solidFill>
                  <a:srgbClr val="5B686E"/>
                </a:solidFill>
                <a:latin typeface="Co Text Light" panose="020B0303060202020204" pitchFamily="34" charset="0"/>
                <a:cs typeface="Co Text Light" panose="020B0303060202020204" pitchFamily="34" charset="0"/>
              </a:rPr>
              <a:t> vestibulum. </a:t>
            </a:r>
            <a:r>
              <a:rPr lang="en-GB" sz="2309" dirty="0" err="1">
                <a:solidFill>
                  <a:srgbClr val="5B686E"/>
                </a:solidFill>
                <a:latin typeface="Co Text Light" panose="020B0303060202020204" pitchFamily="34" charset="0"/>
                <a:cs typeface="Co Text Light" panose="020B0303060202020204" pitchFamily="34" charset="0"/>
              </a:rPr>
              <a:t>Aeneanmolestie</a:t>
            </a:r>
            <a:r>
              <a:rPr lang="en-GB" sz="2309" dirty="0">
                <a:solidFill>
                  <a:srgbClr val="5B686E"/>
                </a:solidFill>
                <a:latin typeface="Co Text Light" panose="020B0303060202020204" pitchFamily="34" charset="0"/>
                <a:cs typeface="Co Text Light" panose="020B0303060202020204" pitchFamily="34" charset="0"/>
              </a:rPr>
              <a:t> </a:t>
            </a:r>
            <a:r>
              <a:rPr lang="en-GB" sz="2309" dirty="0" err="1">
                <a:solidFill>
                  <a:srgbClr val="5B686E"/>
                </a:solidFill>
                <a:latin typeface="Co Text Light" panose="020B0303060202020204" pitchFamily="34" charset="0"/>
                <a:cs typeface="Co Text Light" panose="020B0303060202020204" pitchFamily="34" charset="0"/>
              </a:rPr>
              <a:t>luctus</a:t>
            </a:r>
            <a:r>
              <a:rPr lang="en-GB" sz="2309" dirty="0">
                <a:solidFill>
                  <a:srgbClr val="5B686E"/>
                </a:solidFill>
                <a:latin typeface="Co Text Light" panose="020B0303060202020204" pitchFamily="34" charset="0"/>
                <a:cs typeface="Co Text Light" panose="020B0303060202020204" pitchFamily="34" charset="0"/>
              </a:rPr>
              <a:t> ligula vel. </a:t>
            </a:r>
          </a:p>
          <a:p>
            <a:r>
              <a:rPr lang="en-GB" sz="2309" dirty="0" err="1">
                <a:solidFill>
                  <a:srgbClr val="5B686E"/>
                </a:solidFill>
                <a:latin typeface="Co Text Light" panose="020B0303060202020204" pitchFamily="34" charset="0"/>
                <a:cs typeface="Co Text Light" panose="020B0303060202020204" pitchFamily="34" charset="0"/>
              </a:rPr>
              <a:t>Nulla</a:t>
            </a:r>
            <a:r>
              <a:rPr lang="en-GB" sz="2309" dirty="0">
                <a:solidFill>
                  <a:srgbClr val="5B686E"/>
                </a:solidFill>
                <a:latin typeface="Co Text Light" panose="020B0303060202020204" pitchFamily="34" charset="0"/>
                <a:cs typeface="Co Text Light" panose="020B0303060202020204" pitchFamily="34" charset="0"/>
              </a:rPr>
              <a:t> </a:t>
            </a:r>
            <a:r>
              <a:rPr lang="en-GB" sz="2309" dirty="0" err="1">
                <a:solidFill>
                  <a:srgbClr val="5B686E"/>
                </a:solidFill>
                <a:latin typeface="Co Text Light" panose="020B0303060202020204" pitchFamily="34" charset="0"/>
                <a:cs typeface="Co Text Light" panose="020B0303060202020204" pitchFamily="34" charset="0"/>
              </a:rPr>
              <a:t>facilisi.Aliquam</a:t>
            </a:r>
            <a:r>
              <a:rPr lang="en-GB" sz="2309" dirty="0">
                <a:solidFill>
                  <a:srgbClr val="5B686E"/>
                </a:solidFill>
                <a:latin typeface="Co Text Light" panose="020B0303060202020204" pitchFamily="34" charset="0"/>
                <a:cs typeface="Co Text Light" panose="020B0303060202020204" pitchFamily="34" charset="0"/>
              </a:rPr>
              <a:t> </a:t>
            </a:r>
            <a:r>
              <a:rPr lang="en-GB" sz="2309" dirty="0" err="1">
                <a:solidFill>
                  <a:srgbClr val="5B686E"/>
                </a:solidFill>
                <a:latin typeface="Co Text Light" panose="020B0303060202020204" pitchFamily="34" charset="0"/>
                <a:cs typeface="Co Text Light" panose="020B0303060202020204" pitchFamily="34" charset="0"/>
              </a:rPr>
              <a:t>erat</a:t>
            </a:r>
            <a:r>
              <a:rPr lang="en-GB" sz="2309" dirty="0">
                <a:solidFill>
                  <a:srgbClr val="5B686E"/>
                </a:solidFill>
                <a:latin typeface="Co Text Light" panose="020B0303060202020204" pitchFamily="34" charset="0"/>
                <a:cs typeface="Co Text Light" panose="020B0303060202020204" pitchFamily="34" charset="0"/>
              </a:rPr>
              <a:t> </a:t>
            </a:r>
            <a:r>
              <a:rPr lang="en-GB" sz="2309" dirty="0" err="1">
                <a:solidFill>
                  <a:srgbClr val="5B686E"/>
                </a:solidFill>
                <a:latin typeface="Co Text Light" panose="020B0303060202020204" pitchFamily="34" charset="0"/>
                <a:cs typeface="Co Text Light" panose="020B0303060202020204" pitchFamily="34" charset="0"/>
              </a:rPr>
              <a:t>volutpat</a:t>
            </a:r>
            <a:r>
              <a:rPr lang="en-GB" sz="2309" dirty="0">
                <a:solidFill>
                  <a:srgbClr val="5B686E"/>
                </a:solidFill>
                <a:latin typeface="Co Text Light" panose="020B0303060202020204" pitchFamily="34" charset="0"/>
                <a:cs typeface="Co Text Light" panose="020B0303060202020204" pitchFamily="34" charset="0"/>
              </a:rPr>
              <a:t>. Duis </a:t>
            </a:r>
            <a:r>
              <a:rPr lang="en-GB" sz="2309" dirty="0" err="1">
                <a:solidFill>
                  <a:srgbClr val="5B686E"/>
                </a:solidFill>
                <a:latin typeface="Co Text Light" panose="020B0303060202020204" pitchFamily="34" charset="0"/>
                <a:cs typeface="Co Text Light" panose="020B0303060202020204" pitchFamily="34" charset="0"/>
              </a:rPr>
              <a:t>ultricies</a:t>
            </a:r>
            <a:r>
              <a:rPr lang="en-GB" sz="2309" dirty="0">
                <a:solidFill>
                  <a:srgbClr val="5B686E"/>
                </a:solidFill>
                <a:latin typeface="Co Text Light" panose="020B0303060202020204" pitchFamily="34" charset="0"/>
                <a:cs typeface="Co Text Light" panose="020B0303060202020204" pitchFamily="34" charset="0"/>
              </a:rPr>
              <a:t> </a:t>
            </a:r>
            <a:r>
              <a:rPr lang="en-GB" sz="2309" dirty="0" err="1">
                <a:solidFill>
                  <a:srgbClr val="5B686E"/>
                </a:solidFill>
                <a:latin typeface="Co Text Light" panose="020B0303060202020204" pitchFamily="34" charset="0"/>
                <a:cs typeface="Co Text Light" panose="020B0303060202020204" pitchFamily="34" charset="0"/>
              </a:rPr>
              <a:t>erat</a:t>
            </a:r>
            <a:r>
              <a:rPr lang="en-GB" sz="2309" dirty="0">
                <a:solidFill>
                  <a:srgbClr val="5B686E"/>
                </a:solidFill>
                <a:latin typeface="Co Text Light" panose="020B0303060202020204" pitchFamily="34" charset="0"/>
                <a:cs typeface="Co Text Light" panose="020B0303060202020204" pitchFamily="34" charset="0"/>
              </a:rPr>
              <a:t> </a:t>
            </a:r>
            <a:r>
              <a:rPr lang="en-GB" sz="2309" dirty="0" err="1">
                <a:solidFill>
                  <a:srgbClr val="5B686E"/>
                </a:solidFill>
                <a:latin typeface="Co Text Light" panose="020B0303060202020204" pitchFamily="34" charset="0"/>
                <a:cs typeface="Co Text Light" panose="020B0303060202020204" pitchFamily="34" charset="0"/>
              </a:rPr>
              <a:t>atefficitur</a:t>
            </a:r>
            <a:r>
              <a:rPr lang="en-GB" sz="2309" dirty="0">
                <a:solidFill>
                  <a:srgbClr val="5B686E"/>
                </a:solidFill>
                <a:latin typeface="Co Text Light" panose="020B0303060202020204" pitchFamily="34" charset="0"/>
                <a:cs typeface="Co Text Light" panose="020B0303060202020204" pitchFamily="34" charset="0"/>
              </a:rPr>
              <a:t> </a:t>
            </a:r>
            <a:r>
              <a:rPr lang="en-GB" sz="2309" dirty="0" err="1">
                <a:solidFill>
                  <a:srgbClr val="5B686E"/>
                </a:solidFill>
                <a:latin typeface="Co Text Light" panose="020B0303060202020204" pitchFamily="34" charset="0"/>
                <a:cs typeface="Co Text Light" panose="020B0303060202020204" pitchFamily="34" charset="0"/>
              </a:rPr>
              <a:t>tempor</a:t>
            </a:r>
            <a:r>
              <a:rPr lang="en-GB" sz="2309" dirty="0">
                <a:solidFill>
                  <a:srgbClr val="5B686E"/>
                </a:solidFill>
                <a:latin typeface="Co Text Light" panose="020B0303060202020204" pitchFamily="34" charset="0"/>
                <a:cs typeface="Co Text Light" panose="020B0303060202020204" pitchFamily="34" charset="0"/>
              </a:rPr>
              <a:t>. Duis </a:t>
            </a:r>
            <a:r>
              <a:rPr lang="en-GB" sz="2309" dirty="0" err="1">
                <a:solidFill>
                  <a:srgbClr val="5B686E"/>
                </a:solidFill>
                <a:latin typeface="Co Text Light" panose="020B0303060202020204" pitchFamily="34" charset="0"/>
                <a:cs typeface="Co Text Light" panose="020B0303060202020204" pitchFamily="34" charset="0"/>
              </a:rPr>
              <a:t>laoreet</a:t>
            </a:r>
            <a:r>
              <a:rPr lang="en-GB" sz="2309" dirty="0">
                <a:solidFill>
                  <a:srgbClr val="5B686E"/>
                </a:solidFill>
                <a:latin typeface="Co Text Light" panose="020B0303060202020204" pitchFamily="34" charset="0"/>
                <a:cs typeface="Co Text Light" panose="020B0303060202020204" pitchFamily="34" charset="0"/>
              </a:rPr>
              <a:t> vitae </a:t>
            </a:r>
            <a:r>
              <a:rPr lang="en-GB" sz="2309" dirty="0" err="1">
                <a:solidFill>
                  <a:srgbClr val="5B686E"/>
                </a:solidFill>
                <a:latin typeface="Co Text Light" panose="020B0303060202020204" pitchFamily="34" charset="0"/>
                <a:cs typeface="Co Text Light" panose="020B0303060202020204" pitchFamily="34" charset="0"/>
              </a:rPr>
              <a:t>leo</a:t>
            </a:r>
            <a:r>
              <a:rPr lang="en-GB" sz="2309" dirty="0">
                <a:solidFill>
                  <a:srgbClr val="5B686E"/>
                </a:solidFill>
                <a:latin typeface="Co Text Light" panose="020B0303060202020204" pitchFamily="34" charset="0"/>
                <a:cs typeface="Co Text Light" panose="020B0303060202020204" pitchFamily="34" charset="0"/>
              </a:rPr>
              <a:t> </a:t>
            </a:r>
            <a:r>
              <a:rPr lang="en-GB" sz="2309" dirty="0" err="1">
                <a:solidFill>
                  <a:srgbClr val="5B686E"/>
                </a:solidFill>
                <a:latin typeface="Co Text Light" panose="020B0303060202020204" pitchFamily="34" charset="0"/>
                <a:cs typeface="Co Text Light" panose="020B0303060202020204" pitchFamily="34" charset="0"/>
              </a:rPr>
              <a:t>utcondimentum</a:t>
            </a:r>
            <a:r>
              <a:rPr lang="en-GB" sz="2309" dirty="0">
                <a:solidFill>
                  <a:srgbClr val="5B686E"/>
                </a:solidFill>
                <a:latin typeface="Co Text Light" panose="020B0303060202020204" pitchFamily="34" charset="0"/>
                <a:cs typeface="Co Text Light" panose="020B0303060202020204" pitchFamily="34" charset="0"/>
              </a:rPr>
              <a:t>. </a:t>
            </a:r>
          </a:p>
        </p:txBody>
      </p:sp>
      <p:sp>
        <p:nvSpPr>
          <p:cNvPr id="30" name="Text Placeholder 2">
            <a:extLst>
              <a:ext uri="{FF2B5EF4-FFF2-40B4-BE49-F238E27FC236}">
                <a16:creationId xmlns:a16="http://schemas.microsoft.com/office/drawing/2014/main" id="{E899A974-94A6-4A1A-AEE8-AFC2D292CEF0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7785415" y="3221080"/>
            <a:ext cx="5076411" cy="565468"/>
          </a:xfrm>
        </p:spPr>
        <p:txBody>
          <a:bodyPr>
            <a:normAutofit/>
          </a:bodyPr>
          <a:lstStyle>
            <a:lvl1pPr marL="0" indent="0">
              <a:buNone/>
              <a:defRPr sz="2638">
                <a:solidFill>
                  <a:srgbClr val="5B686E"/>
                </a:solidFill>
                <a:latin typeface="Co Text" panose="020B0503060202020204" pitchFamily="34" charset="0"/>
              </a:defRPr>
            </a:lvl1pPr>
            <a:lvl2pPr>
              <a:defRPr>
                <a:latin typeface="Co Text" panose="020B0503060202020204" pitchFamily="34" charset="0"/>
              </a:defRPr>
            </a:lvl2pPr>
            <a:lvl3pPr>
              <a:defRPr>
                <a:latin typeface="Co Text" panose="020B0503060202020204" pitchFamily="34" charset="0"/>
              </a:defRPr>
            </a:lvl3pPr>
            <a:lvl4pPr>
              <a:defRPr>
                <a:latin typeface="Co Text" panose="020B0503060202020204" pitchFamily="34" charset="0"/>
              </a:defRPr>
            </a:lvl4pPr>
            <a:lvl5pPr>
              <a:defRPr>
                <a:latin typeface="Co Text" panose="020B0503060202020204" pitchFamily="34" charset="0"/>
              </a:defRPr>
            </a:lvl5pPr>
          </a:lstStyle>
          <a:p>
            <a:pPr lvl="0"/>
            <a:r>
              <a:rPr lang="en-US" dirty="0"/>
              <a:t>Subtitle</a:t>
            </a:r>
          </a:p>
        </p:txBody>
      </p:sp>
      <p:sp>
        <p:nvSpPr>
          <p:cNvPr id="25" name="Text Placeholder 21">
            <a:extLst>
              <a:ext uri="{FF2B5EF4-FFF2-40B4-BE49-F238E27FC236}">
                <a16:creationId xmlns:a16="http://schemas.microsoft.com/office/drawing/2014/main" id="{4D05C770-5118-44DB-BF81-DF25B1F6961C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1546801" y="4063062"/>
            <a:ext cx="5076412" cy="4709503"/>
          </a:xfrm>
        </p:spPr>
        <p:txBody>
          <a:bodyPr/>
          <a:lstStyle>
            <a:lvl1pPr marL="0" indent="0">
              <a:spcAft>
                <a:spcPts val="989"/>
              </a:spcAft>
              <a:buFont typeface="Arial" panose="020B0604020202020204" pitchFamily="34" charset="0"/>
              <a:buNone/>
              <a:defRPr/>
            </a:lvl1pPr>
          </a:lstStyle>
          <a:p>
            <a:r>
              <a:rPr lang="en-GB" sz="2309" dirty="0">
                <a:solidFill>
                  <a:srgbClr val="5B686E"/>
                </a:solidFill>
                <a:latin typeface="Co Text Light" panose="020B0303060202020204" pitchFamily="34" charset="0"/>
                <a:cs typeface="Co Text Light" panose="020B0303060202020204" pitchFamily="34" charset="0"/>
              </a:rPr>
              <a:t>Lorem ipsum </a:t>
            </a:r>
            <a:r>
              <a:rPr lang="en-GB" sz="2309" dirty="0" err="1">
                <a:solidFill>
                  <a:srgbClr val="5B686E"/>
                </a:solidFill>
                <a:latin typeface="Co Text Light" panose="020B0303060202020204" pitchFamily="34" charset="0"/>
                <a:cs typeface="Co Text Light" panose="020B0303060202020204" pitchFamily="34" charset="0"/>
              </a:rPr>
              <a:t>dolor</a:t>
            </a:r>
            <a:r>
              <a:rPr lang="en-GB" sz="2309" dirty="0">
                <a:solidFill>
                  <a:srgbClr val="5B686E"/>
                </a:solidFill>
                <a:latin typeface="Co Text Light" panose="020B0303060202020204" pitchFamily="34" charset="0"/>
                <a:cs typeface="Co Text Light" panose="020B0303060202020204" pitchFamily="34" charset="0"/>
              </a:rPr>
              <a:t> sit </a:t>
            </a:r>
            <a:r>
              <a:rPr lang="en-GB" sz="2309" dirty="0" err="1">
                <a:solidFill>
                  <a:srgbClr val="5B686E"/>
                </a:solidFill>
                <a:latin typeface="Co Text Light" panose="020B0303060202020204" pitchFamily="34" charset="0"/>
                <a:cs typeface="Co Text Light" panose="020B0303060202020204" pitchFamily="34" charset="0"/>
              </a:rPr>
              <a:t>amet</a:t>
            </a:r>
            <a:r>
              <a:rPr lang="en-GB" sz="2309" dirty="0">
                <a:solidFill>
                  <a:srgbClr val="5B686E"/>
                </a:solidFill>
                <a:latin typeface="Co Text Light" panose="020B0303060202020204" pitchFamily="34" charset="0"/>
                <a:cs typeface="Co Text Light" panose="020B0303060202020204" pitchFamily="34" charset="0"/>
              </a:rPr>
              <a:t>, </a:t>
            </a:r>
            <a:r>
              <a:rPr lang="en-GB" sz="2309" dirty="0" err="1">
                <a:solidFill>
                  <a:srgbClr val="5B686E"/>
                </a:solidFill>
                <a:latin typeface="Co Text Light" panose="020B0303060202020204" pitchFamily="34" charset="0"/>
                <a:cs typeface="Co Text Light" panose="020B0303060202020204" pitchFamily="34" charset="0"/>
              </a:rPr>
              <a:t>consectet</a:t>
            </a:r>
            <a:r>
              <a:rPr lang="en-GB" sz="2309" dirty="0">
                <a:solidFill>
                  <a:srgbClr val="5B686E"/>
                </a:solidFill>
                <a:latin typeface="Co Text Light" panose="020B0303060202020204" pitchFamily="34" charset="0"/>
                <a:cs typeface="Co Text Light" panose="020B0303060202020204" pitchFamily="34" charset="0"/>
              </a:rPr>
              <a:t> </a:t>
            </a:r>
            <a:r>
              <a:rPr lang="en-GB" sz="2309" dirty="0" err="1">
                <a:solidFill>
                  <a:srgbClr val="5B686E"/>
                </a:solidFill>
                <a:latin typeface="Co Text Light" panose="020B0303060202020204" pitchFamily="34" charset="0"/>
                <a:cs typeface="Co Text Light" panose="020B0303060202020204" pitchFamily="34" charset="0"/>
              </a:rPr>
              <a:t>uradipiscing</a:t>
            </a:r>
            <a:r>
              <a:rPr lang="en-GB" sz="2309" dirty="0">
                <a:solidFill>
                  <a:srgbClr val="5B686E"/>
                </a:solidFill>
                <a:latin typeface="Co Text Light" panose="020B0303060202020204" pitchFamily="34" charset="0"/>
                <a:cs typeface="Co Text Light" panose="020B0303060202020204" pitchFamily="34" charset="0"/>
              </a:rPr>
              <a:t> </a:t>
            </a:r>
            <a:r>
              <a:rPr lang="en-GB" sz="2309" dirty="0" err="1">
                <a:solidFill>
                  <a:srgbClr val="5B686E"/>
                </a:solidFill>
                <a:latin typeface="Co Text Light" panose="020B0303060202020204" pitchFamily="34" charset="0"/>
                <a:cs typeface="Co Text Light" panose="020B0303060202020204" pitchFamily="34" charset="0"/>
              </a:rPr>
              <a:t>elit</a:t>
            </a:r>
            <a:r>
              <a:rPr lang="en-GB" sz="2309" dirty="0">
                <a:solidFill>
                  <a:srgbClr val="5B686E"/>
                </a:solidFill>
                <a:latin typeface="Co Text Light" panose="020B0303060202020204" pitchFamily="34" charset="0"/>
                <a:cs typeface="Co Text Light" panose="020B0303060202020204" pitchFamily="34" charset="0"/>
              </a:rPr>
              <a:t>. </a:t>
            </a:r>
            <a:r>
              <a:rPr lang="en-GB" sz="2309" dirty="0" err="1">
                <a:solidFill>
                  <a:srgbClr val="5B686E"/>
                </a:solidFill>
                <a:latin typeface="Co Text Light" panose="020B0303060202020204" pitchFamily="34" charset="0"/>
                <a:cs typeface="Co Text Light" panose="020B0303060202020204" pitchFamily="34" charset="0"/>
              </a:rPr>
              <a:t>Vivamus</a:t>
            </a:r>
            <a:r>
              <a:rPr lang="en-GB" sz="2309" dirty="0">
                <a:solidFill>
                  <a:srgbClr val="5B686E"/>
                </a:solidFill>
                <a:latin typeface="Co Text Light" panose="020B0303060202020204" pitchFamily="34" charset="0"/>
                <a:cs typeface="Co Text Light" panose="020B0303060202020204" pitchFamily="34" charset="0"/>
              </a:rPr>
              <a:t> </a:t>
            </a:r>
            <a:r>
              <a:rPr lang="en-GB" sz="2309" dirty="0" err="1">
                <a:solidFill>
                  <a:srgbClr val="5B686E"/>
                </a:solidFill>
                <a:latin typeface="Co Text Light" panose="020B0303060202020204" pitchFamily="34" charset="0"/>
                <a:cs typeface="Co Text Light" panose="020B0303060202020204" pitchFamily="34" charset="0"/>
              </a:rPr>
              <a:t>ullamcorper</a:t>
            </a:r>
            <a:r>
              <a:rPr lang="en-GB" sz="2309" dirty="0">
                <a:solidFill>
                  <a:srgbClr val="5B686E"/>
                </a:solidFill>
                <a:latin typeface="Co Text Light" panose="020B0303060202020204" pitchFamily="34" charset="0"/>
                <a:cs typeface="Co Text Light" panose="020B0303060202020204" pitchFamily="34" charset="0"/>
              </a:rPr>
              <a:t> </a:t>
            </a:r>
            <a:r>
              <a:rPr lang="en-GB" sz="2309" dirty="0" err="1">
                <a:solidFill>
                  <a:srgbClr val="5B686E"/>
                </a:solidFill>
                <a:latin typeface="Co Text Light" panose="020B0303060202020204" pitchFamily="34" charset="0"/>
                <a:cs typeface="Co Text Light" panose="020B0303060202020204" pitchFamily="34" charset="0"/>
              </a:rPr>
              <a:t>rhoncuseros</a:t>
            </a:r>
            <a:r>
              <a:rPr lang="en-GB" sz="2309" dirty="0">
                <a:solidFill>
                  <a:srgbClr val="5B686E"/>
                </a:solidFill>
                <a:latin typeface="Co Text Light" panose="020B0303060202020204" pitchFamily="34" charset="0"/>
                <a:cs typeface="Co Text Light" panose="020B0303060202020204" pitchFamily="34" charset="0"/>
              </a:rPr>
              <a:t>, ac </a:t>
            </a:r>
            <a:r>
              <a:rPr lang="en-GB" sz="2309" dirty="0" err="1">
                <a:solidFill>
                  <a:srgbClr val="5B686E"/>
                </a:solidFill>
                <a:latin typeface="Co Text Light" panose="020B0303060202020204" pitchFamily="34" charset="0"/>
                <a:cs typeface="Co Text Light" panose="020B0303060202020204" pitchFamily="34" charset="0"/>
              </a:rPr>
              <a:t>ultricies</a:t>
            </a:r>
            <a:r>
              <a:rPr lang="en-GB" sz="2309" dirty="0">
                <a:solidFill>
                  <a:srgbClr val="5B686E"/>
                </a:solidFill>
                <a:latin typeface="Co Text Light" panose="020B0303060202020204" pitchFamily="34" charset="0"/>
                <a:cs typeface="Co Text Light" panose="020B0303060202020204" pitchFamily="34" charset="0"/>
              </a:rPr>
              <a:t> </a:t>
            </a:r>
            <a:r>
              <a:rPr lang="en-GB" sz="2309" dirty="0" err="1">
                <a:solidFill>
                  <a:srgbClr val="5B686E"/>
                </a:solidFill>
                <a:latin typeface="Co Text Light" panose="020B0303060202020204" pitchFamily="34" charset="0"/>
                <a:cs typeface="Co Text Light" panose="020B0303060202020204" pitchFamily="34" charset="0"/>
              </a:rPr>
              <a:t>felis</a:t>
            </a:r>
            <a:r>
              <a:rPr lang="en-GB" sz="2309" dirty="0">
                <a:solidFill>
                  <a:srgbClr val="5B686E"/>
                </a:solidFill>
                <a:latin typeface="Co Text Light" panose="020B0303060202020204" pitchFamily="34" charset="0"/>
                <a:cs typeface="Co Text Light" panose="020B0303060202020204" pitchFamily="34" charset="0"/>
              </a:rPr>
              <a:t> </a:t>
            </a:r>
            <a:r>
              <a:rPr lang="en-GB" sz="2309" dirty="0" err="1">
                <a:solidFill>
                  <a:srgbClr val="5B686E"/>
                </a:solidFill>
                <a:latin typeface="Co Text Light" panose="020B0303060202020204" pitchFamily="34" charset="0"/>
                <a:cs typeface="Co Text Light" panose="020B0303060202020204" pitchFamily="34" charset="0"/>
              </a:rPr>
              <a:t>imperdiet</a:t>
            </a:r>
            <a:r>
              <a:rPr lang="en-GB" sz="2309" dirty="0">
                <a:solidFill>
                  <a:srgbClr val="5B686E"/>
                </a:solidFill>
                <a:latin typeface="Co Text Light" panose="020B0303060202020204" pitchFamily="34" charset="0"/>
                <a:cs typeface="Co Text Light" panose="020B0303060202020204" pitchFamily="34" charset="0"/>
              </a:rPr>
              <a:t> </a:t>
            </a:r>
            <a:r>
              <a:rPr lang="en-GB" sz="2309" dirty="0" err="1">
                <a:solidFill>
                  <a:srgbClr val="5B686E"/>
                </a:solidFill>
                <a:latin typeface="Co Text Light" panose="020B0303060202020204" pitchFamily="34" charset="0"/>
                <a:cs typeface="Co Text Light" panose="020B0303060202020204" pitchFamily="34" charset="0"/>
              </a:rPr>
              <a:t>eu</a:t>
            </a:r>
            <a:r>
              <a:rPr lang="en-GB" sz="2309" dirty="0">
                <a:solidFill>
                  <a:srgbClr val="5B686E"/>
                </a:solidFill>
                <a:latin typeface="Co Text Light" panose="020B0303060202020204" pitchFamily="34" charset="0"/>
                <a:cs typeface="Co Text Light" panose="020B0303060202020204" pitchFamily="34" charset="0"/>
              </a:rPr>
              <a:t>. </a:t>
            </a:r>
            <a:r>
              <a:rPr lang="en-GB" sz="2309" dirty="0" err="1">
                <a:solidFill>
                  <a:srgbClr val="5B686E"/>
                </a:solidFill>
                <a:latin typeface="Co Text Light" panose="020B0303060202020204" pitchFamily="34" charset="0"/>
                <a:cs typeface="Co Text Light" panose="020B0303060202020204" pitchFamily="34" charset="0"/>
              </a:rPr>
              <a:t>Morbimolestie</a:t>
            </a:r>
            <a:r>
              <a:rPr lang="en-GB" sz="2309" dirty="0">
                <a:solidFill>
                  <a:srgbClr val="5B686E"/>
                </a:solidFill>
                <a:latin typeface="Co Text Light" panose="020B0303060202020204" pitchFamily="34" charset="0"/>
                <a:cs typeface="Co Text Light" panose="020B0303060202020204" pitchFamily="34" charset="0"/>
              </a:rPr>
              <a:t> </a:t>
            </a:r>
            <a:r>
              <a:rPr lang="en-GB" sz="2309" dirty="0" err="1">
                <a:solidFill>
                  <a:srgbClr val="5B686E"/>
                </a:solidFill>
                <a:latin typeface="Co Text Light" panose="020B0303060202020204" pitchFamily="34" charset="0"/>
                <a:cs typeface="Co Text Light" panose="020B0303060202020204" pitchFamily="34" charset="0"/>
              </a:rPr>
              <a:t>sapien</a:t>
            </a:r>
            <a:r>
              <a:rPr lang="en-GB" sz="2309" dirty="0">
                <a:solidFill>
                  <a:srgbClr val="5B686E"/>
                </a:solidFill>
                <a:latin typeface="Co Text Light" panose="020B0303060202020204" pitchFamily="34" charset="0"/>
                <a:cs typeface="Co Text Light" panose="020B0303060202020204" pitchFamily="34" charset="0"/>
              </a:rPr>
              <a:t> </a:t>
            </a:r>
            <a:r>
              <a:rPr lang="en-GB" sz="2309" dirty="0" err="1">
                <a:solidFill>
                  <a:srgbClr val="5B686E"/>
                </a:solidFill>
                <a:latin typeface="Co Text Light" panose="020B0303060202020204" pitchFamily="34" charset="0"/>
                <a:cs typeface="Co Text Light" panose="020B0303060202020204" pitchFamily="34" charset="0"/>
              </a:rPr>
              <a:t>sed</a:t>
            </a:r>
            <a:r>
              <a:rPr lang="en-GB" sz="2309" dirty="0">
                <a:solidFill>
                  <a:srgbClr val="5B686E"/>
                </a:solidFill>
                <a:latin typeface="Co Text Light" panose="020B0303060202020204" pitchFamily="34" charset="0"/>
                <a:cs typeface="Co Text Light" panose="020B0303060202020204" pitchFamily="34" charset="0"/>
              </a:rPr>
              <a:t> </a:t>
            </a:r>
            <a:r>
              <a:rPr lang="en-GB" sz="2309" dirty="0" err="1">
                <a:solidFill>
                  <a:srgbClr val="5B686E"/>
                </a:solidFill>
                <a:latin typeface="Co Text Light" panose="020B0303060202020204" pitchFamily="34" charset="0"/>
                <a:cs typeface="Co Text Light" panose="020B0303060202020204" pitchFamily="34" charset="0"/>
              </a:rPr>
              <a:t>pretium</a:t>
            </a:r>
            <a:r>
              <a:rPr lang="en-GB" sz="2309" dirty="0">
                <a:solidFill>
                  <a:srgbClr val="5B686E"/>
                </a:solidFill>
                <a:latin typeface="Co Text Light" panose="020B0303060202020204" pitchFamily="34" charset="0"/>
                <a:cs typeface="Co Text Light" panose="020B0303060202020204" pitchFamily="34" charset="0"/>
              </a:rPr>
              <a:t> vestibulum. </a:t>
            </a:r>
            <a:r>
              <a:rPr lang="en-GB" sz="2309" dirty="0" err="1">
                <a:solidFill>
                  <a:srgbClr val="5B686E"/>
                </a:solidFill>
                <a:latin typeface="Co Text Light" panose="020B0303060202020204" pitchFamily="34" charset="0"/>
                <a:cs typeface="Co Text Light" panose="020B0303060202020204" pitchFamily="34" charset="0"/>
              </a:rPr>
              <a:t>Aeneanmolestie</a:t>
            </a:r>
            <a:r>
              <a:rPr lang="en-GB" sz="2309" dirty="0">
                <a:solidFill>
                  <a:srgbClr val="5B686E"/>
                </a:solidFill>
                <a:latin typeface="Co Text Light" panose="020B0303060202020204" pitchFamily="34" charset="0"/>
                <a:cs typeface="Co Text Light" panose="020B0303060202020204" pitchFamily="34" charset="0"/>
              </a:rPr>
              <a:t> </a:t>
            </a:r>
            <a:r>
              <a:rPr lang="en-GB" sz="2309" dirty="0" err="1">
                <a:solidFill>
                  <a:srgbClr val="5B686E"/>
                </a:solidFill>
                <a:latin typeface="Co Text Light" panose="020B0303060202020204" pitchFamily="34" charset="0"/>
                <a:cs typeface="Co Text Light" panose="020B0303060202020204" pitchFamily="34" charset="0"/>
              </a:rPr>
              <a:t>luctus</a:t>
            </a:r>
            <a:r>
              <a:rPr lang="en-GB" sz="2309" dirty="0">
                <a:solidFill>
                  <a:srgbClr val="5B686E"/>
                </a:solidFill>
                <a:latin typeface="Co Text Light" panose="020B0303060202020204" pitchFamily="34" charset="0"/>
                <a:cs typeface="Co Text Light" panose="020B0303060202020204" pitchFamily="34" charset="0"/>
              </a:rPr>
              <a:t> ligula vel. </a:t>
            </a:r>
          </a:p>
          <a:p>
            <a:r>
              <a:rPr lang="en-GB" sz="2309" dirty="0" err="1">
                <a:solidFill>
                  <a:srgbClr val="5B686E"/>
                </a:solidFill>
                <a:latin typeface="Co Text Light" panose="020B0303060202020204" pitchFamily="34" charset="0"/>
                <a:cs typeface="Co Text Light" panose="020B0303060202020204" pitchFamily="34" charset="0"/>
              </a:rPr>
              <a:t>Nulla</a:t>
            </a:r>
            <a:r>
              <a:rPr lang="en-GB" sz="2309" dirty="0">
                <a:solidFill>
                  <a:srgbClr val="5B686E"/>
                </a:solidFill>
                <a:latin typeface="Co Text Light" panose="020B0303060202020204" pitchFamily="34" charset="0"/>
                <a:cs typeface="Co Text Light" panose="020B0303060202020204" pitchFamily="34" charset="0"/>
              </a:rPr>
              <a:t> </a:t>
            </a:r>
            <a:r>
              <a:rPr lang="en-GB" sz="2309" dirty="0" err="1">
                <a:solidFill>
                  <a:srgbClr val="5B686E"/>
                </a:solidFill>
                <a:latin typeface="Co Text Light" panose="020B0303060202020204" pitchFamily="34" charset="0"/>
                <a:cs typeface="Co Text Light" panose="020B0303060202020204" pitchFamily="34" charset="0"/>
              </a:rPr>
              <a:t>facilisi.Aliquam</a:t>
            </a:r>
            <a:r>
              <a:rPr lang="en-GB" sz="2309" dirty="0">
                <a:solidFill>
                  <a:srgbClr val="5B686E"/>
                </a:solidFill>
                <a:latin typeface="Co Text Light" panose="020B0303060202020204" pitchFamily="34" charset="0"/>
                <a:cs typeface="Co Text Light" panose="020B0303060202020204" pitchFamily="34" charset="0"/>
              </a:rPr>
              <a:t> </a:t>
            </a:r>
            <a:r>
              <a:rPr lang="en-GB" sz="2309" dirty="0" err="1">
                <a:solidFill>
                  <a:srgbClr val="5B686E"/>
                </a:solidFill>
                <a:latin typeface="Co Text Light" panose="020B0303060202020204" pitchFamily="34" charset="0"/>
                <a:cs typeface="Co Text Light" panose="020B0303060202020204" pitchFamily="34" charset="0"/>
              </a:rPr>
              <a:t>erat</a:t>
            </a:r>
            <a:r>
              <a:rPr lang="en-GB" sz="2309" dirty="0">
                <a:solidFill>
                  <a:srgbClr val="5B686E"/>
                </a:solidFill>
                <a:latin typeface="Co Text Light" panose="020B0303060202020204" pitchFamily="34" charset="0"/>
                <a:cs typeface="Co Text Light" panose="020B0303060202020204" pitchFamily="34" charset="0"/>
              </a:rPr>
              <a:t> </a:t>
            </a:r>
            <a:r>
              <a:rPr lang="en-GB" sz="2309" dirty="0" err="1">
                <a:solidFill>
                  <a:srgbClr val="5B686E"/>
                </a:solidFill>
                <a:latin typeface="Co Text Light" panose="020B0303060202020204" pitchFamily="34" charset="0"/>
                <a:cs typeface="Co Text Light" panose="020B0303060202020204" pitchFamily="34" charset="0"/>
              </a:rPr>
              <a:t>volutpat</a:t>
            </a:r>
            <a:r>
              <a:rPr lang="en-GB" sz="2309" dirty="0">
                <a:solidFill>
                  <a:srgbClr val="5B686E"/>
                </a:solidFill>
                <a:latin typeface="Co Text Light" panose="020B0303060202020204" pitchFamily="34" charset="0"/>
                <a:cs typeface="Co Text Light" panose="020B0303060202020204" pitchFamily="34" charset="0"/>
              </a:rPr>
              <a:t>. Duis </a:t>
            </a:r>
            <a:r>
              <a:rPr lang="en-GB" sz="2309" dirty="0" err="1">
                <a:solidFill>
                  <a:srgbClr val="5B686E"/>
                </a:solidFill>
                <a:latin typeface="Co Text Light" panose="020B0303060202020204" pitchFamily="34" charset="0"/>
                <a:cs typeface="Co Text Light" panose="020B0303060202020204" pitchFamily="34" charset="0"/>
              </a:rPr>
              <a:t>ultricies</a:t>
            </a:r>
            <a:r>
              <a:rPr lang="en-GB" sz="2309" dirty="0">
                <a:solidFill>
                  <a:srgbClr val="5B686E"/>
                </a:solidFill>
                <a:latin typeface="Co Text Light" panose="020B0303060202020204" pitchFamily="34" charset="0"/>
                <a:cs typeface="Co Text Light" panose="020B0303060202020204" pitchFamily="34" charset="0"/>
              </a:rPr>
              <a:t> </a:t>
            </a:r>
            <a:r>
              <a:rPr lang="en-GB" sz="2309" dirty="0" err="1">
                <a:solidFill>
                  <a:srgbClr val="5B686E"/>
                </a:solidFill>
                <a:latin typeface="Co Text Light" panose="020B0303060202020204" pitchFamily="34" charset="0"/>
                <a:cs typeface="Co Text Light" panose="020B0303060202020204" pitchFamily="34" charset="0"/>
              </a:rPr>
              <a:t>erat</a:t>
            </a:r>
            <a:r>
              <a:rPr lang="en-GB" sz="2309" dirty="0">
                <a:solidFill>
                  <a:srgbClr val="5B686E"/>
                </a:solidFill>
                <a:latin typeface="Co Text Light" panose="020B0303060202020204" pitchFamily="34" charset="0"/>
                <a:cs typeface="Co Text Light" panose="020B0303060202020204" pitchFamily="34" charset="0"/>
              </a:rPr>
              <a:t> </a:t>
            </a:r>
            <a:r>
              <a:rPr lang="en-GB" sz="2309" dirty="0" err="1">
                <a:solidFill>
                  <a:srgbClr val="5B686E"/>
                </a:solidFill>
                <a:latin typeface="Co Text Light" panose="020B0303060202020204" pitchFamily="34" charset="0"/>
                <a:cs typeface="Co Text Light" panose="020B0303060202020204" pitchFamily="34" charset="0"/>
              </a:rPr>
              <a:t>atefficitur</a:t>
            </a:r>
            <a:r>
              <a:rPr lang="en-GB" sz="2309" dirty="0">
                <a:solidFill>
                  <a:srgbClr val="5B686E"/>
                </a:solidFill>
                <a:latin typeface="Co Text Light" panose="020B0303060202020204" pitchFamily="34" charset="0"/>
                <a:cs typeface="Co Text Light" panose="020B0303060202020204" pitchFamily="34" charset="0"/>
              </a:rPr>
              <a:t> </a:t>
            </a:r>
            <a:r>
              <a:rPr lang="en-GB" sz="2309" dirty="0" err="1">
                <a:solidFill>
                  <a:srgbClr val="5B686E"/>
                </a:solidFill>
                <a:latin typeface="Co Text Light" panose="020B0303060202020204" pitchFamily="34" charset="0"/>
                <a:cs typeface="Co Text Light" panose="020B0303060202020204" pitchFamily="34" charset="0"/>
              </a:rPr>
              <a:t>tempor</a:t>
            </a:r>
            <a:r>
              <a:rPr lang="en-GB" sz="2309" dirty="0">
                <a:solidFill>
                  <a:srgbClr val="5B686E"/>
                </a:solidFill>
                <a:latin typeface="Co Text Light" panose="020B0303060202020204" pitchFamily="34" charset="0"/>
                <a:cs typeface="Co Text Light" panose="020B0303060202020204" pitchFamily="34" charset="0"/>
              </a:rPr>
              <a:t>. Duis </a:t>
            </a:r>
            <a:r>
              <a:rPr lang="en-GB" sz="2309" dirty="0" err="1">
                <a:solidFill>
                  <a:srgbClr val="5B686E"/>
                </a:solidFill>
                <a:latin typeface="Co Text Light" panose="020B0303060202020204" pitchFamily="34" charset="0"/>
                <a:cs typeface="Co Text Light" panose="020B0303060202020204" pitchFamily="34" charset="0"/>
              </a:rPr>
              <a:t>laoreet</a:t>
            </a:r>
            <a:r>
              <a:rPr lang="en-GB" sz="2309" dirty="0">
                <a:solidFill>
                  <a:srgbClr val="5B686E"/>
                </a:solidFill>
                <a:latin typeface="Co Text Light" panose="020B0303060202020204" pitchFamily="34" charset="0"/>
                <a:cs typeface="Co Text Light" panose="020B0303060202020204" pitchFamily="34" charset="0"/>
              </a:rPr>
              <a:t> vitae </a:t>
            </a:r>
            <a:r>
              <a:rPr lang="en-GB" sz="2309" dirty="0" err="1">
                <a:solidFill>
                  <a:srgbClr val="5B686E"/>
                </a:solidFill>
                <a:latin typeface="Co Text Light" panose="020B0303060202020204" pitchFamily="34" charset="0"/>
                <a:cs typeface="Co Text Light" panose="020B0303060202020204" pitchFamily="34" charset="0"/>
              </a:rPr>
              <a:t>leo</a:t>
            </a:r>
            <a:r>
              <a:rPr lang="en-GB" sz="2309" dirty="0">
                <a:solidFill>
                  <a:srgbClr val="5B686E"/>
                </a:solidFill>
                <a:latin typeface="Co Text Light" panose="020B0303060202020204" pitchFamily="34" charset="0"/>
                <a:cs typeface="Co Text Light" panose="020B0303060202020204" pitchFamily="34" charset="0"/>
              </a:rPr>
              <a:t> </a:t>
            </a:r>
            <a:r>
              <a:rPr lang="en-GB" sz="2309" dirty="0" err="1">
                <a:solidFill>
                  <a:srgbClr val="5B686E"/>
                </a:solidFill>
                <a:latin typeface="Co Text Light" panose="020B0303060202020204" pitchFamily="34" charset="0"/>
                <a:cs typeface="Co Text Light" panose="020B0303060202020204" pitchFamily="34" charset="0"/>
              </a:rPr>
              <a:t>utcondimentum</a:t>
            </a:r>
            <a:r>
              <a:rPr lang="en-GB" sz="2309" dirty="0">
                <a:solidFill>
                  <a:srgbClr val="5B686E"/>
                </a:solidFill>
                <a:latin typeface="Co Text Light" panose="020B0303060202020204" pitchFamily="34" charset="0"/>
                <a:cs typeface="Co Text Light" panose="020B0303060202020204" pitchFamily="34" charset="0"/>
              </a:rPr>
              <a:t>. </a:t>
            </a:r>
          </a:p>
        </p:txBody>
      </p:sp>
      <p:sp>
        <p:nvSpPr>
          <p:cNvPr id="26" name="Text Placeholder 2">
            <a:extLst>
              <a:ext uri="{FF2B5EF4-FFF2-40B4-BE49-F238E27FC236}">
                <a16:creationId xmlns:a16="http://schemas.microsoft.com/office/drawing/2014/main" id="{6E796ECC-838F-46AD-A59E-718DA371083D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546802" y="3221080"/>
            <a:ext cx="5076411" cy="565468"/>
          </a:xfrm>
        </p:spPr>
        <p:txBody>
          <a:bodyPr>
            <a:normAutofit/>
          </a:bodyPr>
          <a:lstStyle>
            <a:lvl1pPr marL="0" indent="0">
              <a:buNone/>
              <a:defRPr sz="2638">
                <a:solidFill>
                  <a:srgbClr val="5B686E"/>
                </a:solidFill>
                <a:latin typeface="Co Text" panose="020B0503060202020204" pitchFamily="34" charset="0"/>
              </a:defRPr>
            </a:lvl1pPr>
            <a:lvl2pPr>
              <a:defRPr>
                <a:latin typeface="Co Text" panose="020B0503060202020204" pitchFamily="34" charset="0"/>
              </a:defRPr>
            </a:lvl2pPr>
            <a:lvl3pPr>
              <a:defRPr>
                <a:latin typeface="Co Text" panose="020B0503060202020204" pitchFamily="34" charset="0"/>
              </a:defRPr>
            </a:lvl3pPr>
            <a:lvl4pPr>
              <a:defRPr>
                <a:latin typeface="Co Text" panose="020B0503060202020204" pitchFamily="34" charset="0"/>
              </a:defRPr>
            </a:lvl4pPr>
            <a:lvl5pPr>
              <a:defRPr>
                <a:latin typeface="Co Text" panose="020B0503060202020204" pitchFamily="34" charset="0"/>
              </a:defRPr>
            </a:lvl5pPr>
          </a:lstStyle>
          <a:p>
            <a:pPr lvl="0"/>
            <a:r>
              <a:rPr lang="en-US" dirty="0"/>
              <a:t>Subtitle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D21B77BE-CDC6-4633-ADB3-86A4F4A3EC4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010385" y="1151783"/>
            <a:ext cx="9973133" cy="853632"/>
          </a:xfrm>
          <a:noFill/>
        </p:spPr>
        <p:txBody>
          <a:bodyPr wrap="square" rtlCol="0">
            <a:spAutoFit/>
          </a:bodyPr>
          <a:lstStyle>
            <a:lvl1pPr>
              <a:lnSpc>
                <a:spcPct val="100000"/>
              </a:lnSpc>
              <a:defRPr lang="en-GB" sz="4947" dirty="0">
                <a:solidFill>
                  <a:srgbClr val="5B686E"/>
                </a:solidFill>
                <a:latin typeface="Co Text Light" panose="020B0303060202020204" pitchFamily="34" charset="0"/>
                <a:ea typeface="+mn-ea"/>
                <a:cs typeface="Co Text Light" panose="020B0303060202020204" pitchFamily="34" charset="0"/>
              </a:defRPr>
            </a:lvl1pPr>
          </a:lstStyle>
          <a:p>
            <a:r>
              <a:rPr lang="en-US" sz="4947" dirty="0">
                <a:solidFill>
                  <a:srgbClr val="5B686E"/>
                </a:solidFill>
                <a:latin typeface="Co Text Light" panose="020B0303060202020204" pitchFamily="34" charset="0"/>
                <a:cs typeface="Co Text Light" panose="020B0303060202020204" pitchFamily="34" charset="0"/>
              </a:rPr>
              <a:t>Copy in boxes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6599B7F9-45F2-4236-8FAE-4B91F0B46845}"/>
              </a:ext>
            </a:extLst>
          </p:cNvPr>
          <p:cNvSpPr txBox="1"/>
          <p:nvPr/>
        </p:nvSpPr>
        <p:spPr>
          <a:xfrm>
            <a:off x="1010385" y="1121808"/>
            <a:ext cx="9041666" cy="8536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947" dirty="0">
                <a:solidFill>
                  <a:srgbClr val="5B686E"/>
                </a:solidFill>
                <a:latin typeface="Co Text Light" panose="020B0303060202020204" pitchFamily="34" charset="0"/>
                <a:cs typeface="Co Text Light" panose="020B0303060202020204" pitchFamily="34" charset="0"/>
              </a:rPr>
              <a:t>Copy in boxes</a:t>
            </a:r>
          </a:p>
        </p:txBody>
      </p:sp>
    </p:spTree>
    <p:extLst>
      <p:ext uri="{BB962C8B-B14F-4D97-AF65-F5344CB8AC3E}">
        <p14:creationId xmlns:p14="http://schemas.microsoft.com/office/powerpoint/2010/main" val="1537392398"/>
      </p:ext>
    </p:extLst>
  </p:cSld>
  <p:clrMapOvr>
    <a:masterClrMapping/>
  </p:clrMapOvr>
  <p:hf hdr="0" ftr="0" dt="0"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for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Oval 10">
            <a:extLst>
              <a:ext uri="{FF2B5EF4-FFF2-40B4-BE49-F238E27FC236}">
                <a16:creationId xmlns:a16="http://schemas.microsoft.com/office/drawing/2014/main" id="{6CC5AB43-FF40-498D-B982-0A880FB7BA0F}"/>
              </a:ext>
            </a:extLst>
          </p:cNvPr>
          <p:cNvSpPr/>
          <p:nvPr/>
        </p:nvSpPr>
        <p:spPr>
          <a:xfrm>
            <a:off x="16084604" y="562501"/>
            <a:ext cx="3005998" cy="3006209"/>
          </a:xfrm>
          <a:prstGeom prst="ellipse">
            <a:avLst/>
          </a:prstGeom>
          <a:solidFill>
            <a:srgbClr val="E94D1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968" dirty="0"/>
          </a:p>
        </p:txBody>
      </p:sp>
      <p:sp>
        <p:nvSpPr>
          <p:cNvPr id="14" name="Text Placeholder 2">
            <a:extLst>
              <a:ext uri="{FF2B5EF4-FFF2-40B4-BE49-F238E27FC236}">
                <a16:creationId xmlns:a16="http://schemas.microsoft.com/office/drawing/2014/main" id="{08E61197-5EFD-4ED6-B853-72BD1D2A05DF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6483555" y="1231579"/>
            <a:ext cx="2564485" cy="1803693"/>
          </a:xfrm>
        </p:spPr>
        <p:txBody>
          <a:bodyPr>
            <a:noAutofit/>
          </a:bodyPr>
          <a:lstStyle>
            <a:lvl1pPr marL="0" indent="0">
              <a:spcBef>
                <a:spcPts val="0"/>
              </a:spcBef>
              <a:spcAft>
                <a:spcPts val="330"/>
              </a:spcAft>
              <a:buNone/>
              <a:defRPr sz="2309">
                <a:solidFill>
                  <a:schemeClr val="bg1"/>
                </a:solidFill>
                <a:latin typeface="+mj-lt"/>
              </a:defRPr>
            </a:lvl1pPr>
          </a:lstStyle>
          <a:p>
            <a:pPr>
              <a:spcAft>
                <a:spcPts val="200"/>
              </a:spcAft>
            </a:pPr>
            <a:r>
              <a:rPr lang="en-GB" sz="2309" dirty="0">
                <a:solidFill>
                  <a:schemeClr val="bg1"/>
                </a:solidFill>
                <a:latin typeface="Co Text Light" panose="020B0303060202020204" pitchFamily="34" charset="0"/>
                <a:cs typeface="Co Text Light" panose="020B0303060202020204" pitchFamily="34" charset="0"/>
              </a:rPr>
              <a:t>Lorem ipsum </a:t>
            </a:r>
          </a:p>
          <a:p>
            <a:pPr>
              <a:spcAft>
                <a:spcPts val="200"/>
              </a:spcAft>
            </a:pPr>
            <a:r>
              <a:rPr lang="en-GB" sz="2309" dirty="0" err="1">
                <a:solidFill>
                  <a:schemeClr val="bg1"/>
                </a:solidFill>
                <a:latin typeface="Co Text Light" panose="020B0303060202020204" pitchFamily="34" charset="0"/>
                <a:cs typeface="Co Text Light" panose="020B0303060202020204" pitchFamily="34" charset="0"/>
              </a:rPr>
              <a:t>dolor</a:t>
            </a:r>
            <a:r>
              <a:rPr lang="en-GB" sz="2309" dirty="0">
                <a:solidFill>
                  <a:schemeClr val="bg1"/>
                </a:solidFill>
                <a:latin typeface="Co Text Light" panose="020B0303060202020204" pitchFamily="34" charset="0"/>
                <a:cs typeface="Co Text Light" panose="020B0303060202020204" pitchFamily="34" charset="0"/>
              </a:rPr>
              <a:t> sit </a:t>
            </a:r>
            <a:r>
              <a:rPr lang="en-GB" sz="2309" dirty="0" err="1">
                <a:solidFill>
                  <a:schemeClr val="bg1"/>
                </a:solidFill>
                <a:latin typeface="Co Text Light" panose="020B0303060202020204" pitchFamily="34" charset="0"/>
                <a:cs typeface="Co Text Light" panose="020B0303060202020204" pitchFamily="34" charset="0"/>
              </a:rPr>
              <a:t>amet</a:t>
            </a:r>
            <a:r>
              <a:rPr lang="en-GB" sz="2309" dirty="0">
                <a:solidFill>
                  <a:schemeClr val="bg1"/>
                </a:solidFill>
                <a:latin typeface="Co Text Light" panose="020B0303060202020204" pitchFamily="34" charset="0"/>
                <a:cs typeface="Co Text Light" panose="020B0303060202020204" pitchFamily="34" charset="0"/>
              </a:rPr>
              <a:t>, </a:t>
            </a:r>
          </a:p>
          <a:p>
            <a:pPr>
              <a:spcAft>
                <a:spcPts val="200"/>
              </a:spcAft>
            </a:pPr>
            <a:r>
              <a:rPr lang="en-GB" sz="2309" dirty="0" err="1">
                <a:solidFill>
                  <a:schemeClr val="bg1"/>
                </a:solidFill>
                <a:latin typeface="Co Text Light" panose="020B0303060202020204" pitchFamily="34" charset="0"/>
                <a:cs typeface="Co Text Light" panose="020B0303060202020204" pitchFamily="34" charset="0"/>
              </a:rPr>
              <a:t>consectetur</a:t>
            </a:r>
            <a:r>
              <a:rPr lang="en-GB" sz="2309" dirty="0">
                <a:solidFill>
                  <a:schemeClr val="bg1"/>
                </a:solidFill>
                <a:latin typeface="Co Text Light" panose="020B0303060202020204" pitchFamily="34" charset="0"/>
                <a:cs typeface="Co Text Light" panose="020B0303060202020204" pitchFamily="34" charset="0"/>
              </a:rPr>
              <a:t> </a:t>
            </a:r>
          </a:p>
          <a:p>
            <a:pPr>
              <a:spcAft>
                <a:spcPts val="200"/>
              </a:spcAft>
            </a:pPr>
            <a:r>
              <a:rPr lang="en-GB" sz="2309" dirty="0" err="1">
                <a:solidFill>
                  <a:schemeClr val="bg1"/>
                </a:solidFill>
                <a:latin typeface="Co Text Light" panose="020B0303060202020204" pitchFamily="34" charset="0"/>
                <a:cs typeface="Co Text Light" panose="020B0303060202020204" pitchFamily="34" charset="0"/>
              </a:rPr>
              <a:t>adipiscing</a:t>
            </a:r>
            <a:r>
              <a:rPr lang="en-GB" sz="2309" dirty="0">
                <a:solidFill>
                  <a:schemeClr val="bg1"/>
                </a:solidFill>
                <a:latin typeface="Co Text Light" panose="020B0303060202020204" pitchFamily="34" charset="0"/>
                <a:cs typeface="Co Text Light" panose="020B0303060202020204" pitchFamily="34" charset="0"/>
              </a:rPr>
              <a:t> </a:t>
            </a:r>
            <a:r>
              <a:rPr lang="en-GB" sz="2309" dirty="0" err="1">
                <a:solidFill>
                  <a:schemeClr val="bg1"/>
                </a:solidFill>
                <a:latin typeface="Co Text Light" panose="020B0303060202020204" pitchFamily="34" charset="0"/>
                <a:cs typeface="Co Text Light" panose="020B0303060202020204" pitchFamily="34" charset="0"/>
              </a:rPr>
              <a:t>elit</a:t>
            </a:r>
            <a:r>
              <a:rPr lang="en-GB" sz="2309" dirty="0">
                <a:solidFill>
                  <a:schemeClr val="bg1"/>
                </a:solidFill>
                <a:latin typeface="Co Text Light" panose="020B0303060202020204" pitchFamily="34" charset="0"/>
                <a:cs typeface="Co Text Light" panose="020B0303060202020204" pitchFamily="34" charset="0"/>
              </a:rPr>
              <a:t>.</a:t>
            </a:r>
          </a:p>
        </p:txBody>
      </p:sp>
      <p:sp>
        <p:nvSpPr>
          <p:cNvPr id="13" name="Subtitle 2">
            <a:extLst>
              <a:ext uri="{FF2B5EF4-FFF2-40B4-BE49-F238E27FC236}">
                <a16:creationId xmlns:a16="http://schemas.microsoft.com/office/drawing/2014/main" id="{ED136ACB-62B9-4A5F-A19F-46A086CC738D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010385" y="2270461"/>
            <a:ext cx="7031256" cy="904222"/>
          </a:xfrm>
          <a:noFill/>
        </p:spPr>
        <p:txBody>
          <a:bodyPr wrap="square" rtlCol="0">
            <a:spAutoFit/>
          </a:bodyPr>
          <a:lstStyle>
            <a:lvl1pPr marL="0" indent="0">
              <a:lnSpc>
                <a:spcPct val="100000"/>
              </a:lnSpc>
              <a:buNone/>
              <a:defRPr lang="en-US" sz="2638" dirty="0">
                <a:solidFill>
                  <a:srgbClr val="5B686E"/>
                </a:solidFill>
                <a:latin typeface="Co Text Light" panose="020B0303060202020204" pitchFamily="34" charset="0"/>
                <a:cs typeface="Co Text Light" panose="020B0303060202020204" pitchFamily="34" charset="0"/>
              </a:defRPr>
            </a:lvl1pPr>
          </a:lstStyle>
          <a:p>
            <a:r>
              <a:rPr lang="en-GB" sz="2638" dirty="0">
                <a:solidFill>
                  <a:srgbClr val="5B686E"/>
                </a:solidFill>
                <a:latin typeface="Co Text Light" panose="020B0303060202020204" pitchFamily="34" charset="0"/>
                <a:cs typeface="Co Text Light" panose="020B0303060202020204" pitchFamily="34" charset="0"/>
              </a:rPr>
              <a:t>Subheading... Lorem ipsum </a:t>
            </a:r>
            <a:r>
              <a:rPr lang="en-GB" sz="2638" dirty="0" err="1">
                <a:solidFill>
                  <a:srgbClr val="5B686E"/>
                </a:solidFill>
                <a:latin typeface="Co Text Light" panose="020B0303060202020204" pitchFamily="34" charset="0"/>
                <a:cs typeface="Co Text Light" panose="020B0303060202020204" pitchFamily="34" charset="0"/>
              </a:rPr>
              <a:t>dolor</a:t>
            </a:r>
            <a:r>
              <a:rPr lang="en-GB" sz="2638" dirty="0">
                <a:solidFill>
                  <a:srgbClr val="5B686E"/>
                </a:solidFill>
                <a:latin typeface="Co Text Light" panose="020B0303060202020204" pitchFamily="34" charset="0"/>
                <a:cs typeface="Co Text Light" panose="020B0303060202020204" pitchFamily="34" charset="0"/>
              </a:rPr>
              <a:t> sit </a:t>
            </a:r>
            <a:r>
              <a:rPr lang="en-GB" sz="2638" dirty="0" err="1">
                <a:solidFill>
                  <a:srgbClr val="5B686E"/>
                </a:solidFill>
                <a:latin typeface="Co Text Light" panose="020B0303060202020204" pitchFamily="34" charset="0"/>
                <a:cs typeface="Co Text Light" panose="020B0303060202020204" pitchFamily="34" charset="0"/>
              </a:rPr>
              <a:t>amet</a:t>
            </a:r>
            <a:r>
              <a:rPr lang="en-GB" sz="2638" dirty="0">
                <a:solidFill>
                  <a:srgbClr val="5B686E"/>
                </a:solidFill>
                <a:latin typeface="Co Text Light" panose="020B0303060202020204" pitchFamily="34" charset="0"/>
                <a:cs typeface="Co Text Light" panose="020B0303060202020204" pitchFamily="34" charset="0"/>
              </a:rPr>
              <a:t>, </a:t>
            </a:r>
            <a:r>
              <a:rPr lang="en-GB" sz="2638" dirty="0" err="1">
                <a:solidFill>
                  <a:srgbClr val="5B686E"/>
                </a:solidFill>
                <a:latin typeface="Co Text Light" panose="020B0303060202020204" pitchFamily="34" charset="0"/>
                <a:cs typeface="Co Text Light" panose="020B0303060202020204" pitchFamily="34" charset="0"/>
              </a:rPr>
              <a:t>consectetur</a:t>
            </a:r>
            <a:r>
              <a:rPr lang="en-GB" sz="2638" dirty="0">
                <a:solidFill>
                  <a:srgbClr val="5B686E"/>
                </a:solidFill>
                <a:latin typeface="Co Text Light" panose="020B0303060202020204" pitchFamily="34" charset="0"/>
                <a:cs typeface="Co Text Light" panose="020B0303060202020204" pitchFamily="34" charset="0"/>
              </a:rPr>
              <a:t> </a:t>
            </a:r>
            <a:r>
              <a:rPr lang="en-GB" sz="2638" dirty="0" err="1">
                <a:solidFill>
                  <a:srgbClr val="5B686E"/>
                </a:solidFill>
                <a:latin typeface="Co Text Light" panose="020B0303060202020204" pitchFamily="34" charset="0"/>
                <a:cs typeface="Co Text Light" panose="020B0303060202020204" pitchFamily="34" charset="0"/>
              </a:rPr>
              <a:t>adipiscing</a:t>
            </a:r>
            <a:r>
              <a:rPr lang="en-GB" sz="2638" dirty="0">
                <a:solidFill>
                  <a:srgbClr val="5B686E"/>
                </a:solidFill>
                <a:latin typeface="Co Text Light" panose="020B0303060202020204" pitchFamily="34" charset="0"/>
                <a:cs typeface="Co Text Light" panose="020B0303060202020204" pitchFamily="34" charset="0"/>
              </a:rPr>
              <a:t> </a:t>
            </a:r>
            <a:r>
              <a:rPr lang="en-GB" sz="2638" dirty="0" err="1">
                <a:solidFill>
                  <a:srgbClr val="5B686E"/>
                </a:solidFill>
                <a:latin typeface="Co Text Light" panose="020B0303060202020204" pitchFamily="34" charset="0"/>
                <a:cs typeface="Co Text Light" panose="020B0303060202020204" pitchFamily="34" charset="0"/>
              </a:rPr>
              <a:t>elit</a:t>
            </a:r>
            <a:r>
              <a:rPr lang="en-GB" sz="2638" dirty="0">
                <a:solidFill>
                  <a:srgbClr val="5B686E"/>
                </a:solidFill>
                <a:latin typeface="Co Text Light" panose="020B0303060202020204" pitchFamily="34" charset="0"/>
                <a:cs typeface="Co Text Light" panose="020B0303060202020204" pitchFamily="34" charset="0"/>
              </a:rPr>
              <a:t>.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D21B77BE-CDC6-4633-ADB3-86A4F4A3EC4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010385" y="1130139"/>
            <a:ext cx="9973133" cy="853632"/>
          </a:xfrm>
          <a:noFill/>
        </p:spPr>
        <p:txBody>
          <a:bodyPr wrap="square" rtlCol="0">
            <a:spAutoFit/>
          </a:bodyPr>
          <a:lstStyle>
            <a:lvl1pPr>
              <a:lnSpc>
                <a:spcPct val="100000"/>
              </a:lnSpc>
              <a:defRPr lang="en-GB" sz="4947" dirty="0">
                <a:solidFill>
                  <a:srgbClr val="5B686E"/>
                </a:solidFill>
                <a:latin typeface="Co Text Light" panose="020B0303060202020204" pitchFamily="34" charset="0"/>
                <a:ea typeface="+mn-ea"/>
                <a:cs typeface="Co Text Light" panose="020B0303060202020204" pitchFamily="34" charset="0"/>
              </a:defRPr>
            </a:lvl1pPr>
          </a:lstStyle>
          <a:p>
            <a:r>
              <a:rPr lang="en-US" sz="4947" dirty="0">
                <a:solidFill>
                  <a:srgbClr val="5B686E"/>
                </a:solidFill>
                <a:latin typeface="Co Text Light" panose="020B0303060202020204" pitchFamily="34" charset="0"/>
                <a:cs typeface="Co Text Light" panose="020B0303060202020204" pitchFamily="34" charset="0"/>
              </a:rPr>
              <a:t>Slide for table</a:t>
            </a:r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3B474926-F61B-4C50-BB1E-ECE334F2F185}"/>
              </a:ext>
            </a:extLst>
          </p:cNvPr>
          <p:cNvSpPr/>
          <p:nvPr/>
        </p:nvSpPr>
        <p:spPr>
          <a:xfrm>
            <a:off x="31319194" y="1096065"/>
            <a:ext cx="9187279" cy="9187923"/>
          </a:xfrm>
          <a:prstGeom prst="ellipse">
            <a:avLst/>
          </a:prstGeom>
          <a:blipFill dpi="0" rotWithShape="1"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968" dirty="0"/>
          </a:p>
        </p:txBody>
      </p:sp>
      <p:sp>
        <p:nvSpPr>
          <p:cNvPr id="18" name="Doughnut 10">
            <a:extLst>
              <a:ext uri="{FF2B5EF4-FFF2-40B4-BE49-F238E27FC236}">
                <a16:creationId xmlns:a16="http://schemas.microsoft.com/office/drawing/2014/main" id="{4FC70A7E-677E-45E2-B1EB-A2B2A549127F}"/>
              </a:ext>
            </a:extLst>
          </p:cNvPr>
          <p:cNvSpPr/>
          <p:nvPr/>
        </p:nvSpPr>
        <p:spPr>
          <a:xfrm>
            <a:off x="31319194" y="1096065"/>
            <a:ext cx="9187279" cy="9187923"/>
          </a:xfrm>
          <a:prstGeom prst="donut">
            <a:avLst>
              <a:gd name="adj" fmla="val 12500"/>
            </a:avLst>
          </a:prstGeom>
          <a:solidFill>
            <a:srgbClr val="88C7CF">
              <a:alpha val="4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968">
              <a:solidFill>
                <a:schemeClr val="tx1"/>
              </a:solidFill>
            </a:endParaRPr>
          </a:p>
        </p:txBody>
      </p:sp>
      <p:graphicFrame>
        <p:nvGraphicFramePr>
          <p:cNvPr id="10" name="Table 8">
            <a:extLst>
              <a:ext uri="{FF2B5EF4-FFF2-40B4-BE49-F238E27FC236}">
                <a16:creationId xmlns:a16="http://schemas.microsoft.com/office/drawing/2014/main" id="{2C4BFE9F-9EA1-4830-B0BB-FBB69E12250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22713437"/>
              </p:ext>
            </p:extLst>
          </p:nvPr>
        </p:nvGraphicFramePr>
        <p:xfrm>
          <a:off x="1143376" y="4093790"/>
          <a:ext cx="17950336" cy="642445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487584">
                  <a:extLst>
                    <a:ext uri="{9D8B030D-6E8A-4147-A177-3AD203B41FA5}">
                      <a16:colId xmlns:a16="http://schemas.microsoft.com/office/drawing/2014/main" val="3782526024"/>
                    </a:ext>
                  </a:extLst>
                </a:gridCol>
                <a:gridCol w="4487584">
                  <a:extLst>
                    <a:ext uri="{9D8B030D-6E8A-4147-A177-3AD203B41FA5}">
                      <a16:colId xmlns:a16="http://schemas.microsoft.com/office/drawing/2014/main" val="2881339177"/>
                    </a:ext>
                  </a:extLst>
                </a:gridCol>
                <a:gridCol w="4487584">
                  <a:extLst>
                    <a:ext uri="{9D8B030D-6E8A-4147-A177-3AD203B41FA5}">
                      <a16:colId xmlns:a16="http://schemas.microsoft.com/office/drawing/2014/main" val="1687496125"/>
                    </a:ext>
                  </a:extLst>
                </a:gridCol>
                <a:gridCol w="4487584">
                  <a:extLst>
                    <a:ext uri="{9D8B030D-6E8A-4147-A177-3AD203B41FA5}">
                      <a16:colId xmlns:a16="http://schemas.microsoft.com/office/drawing/2014/main" val="3712663140"/>
                    </a:ext>
                  </a:extLst>
                </a:gridCol>
              </a:tblGrid>
              <a:tr h="1070742">
                <a:tc>
                  <a:txBody>
                    <a:bodyPr/>
                    <a:lstStyle/>
                    <a:p>
                      <a:pPr lvl="0" algn="ctr"/>
                      <a:r>
                        <a:rPr lang="en-US" sz="2300" b="0" i="0" dirty="0">
                          <a:solidFill>
                            <a:srgbClr val="5B686E"/>
                          </a:solidFill>
                          <a:latin typeface="Co Text Light" panose="020B0303060202020204" pitchFamily="34" charset="0"/>
                          <a:cs typeface="Co Text Light" panose="020B0303060202020204" pitchFamily="34" charset="0"/>
                        </a:rPr>
                        <a:t>Item 1</a:t>
                      </a:r>
                    </a:p>
                  </a:txBody>
                  <a:tcPr marL="150781" marR="150781" marT="75396" marB="75396" anchor="ctr">
                    <a:lnL w="635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5E8EB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300" b="0" i="0" dirty="0">
                          <a:solidFill>
                            <a:srgbClr val="5B686E"/>
                          </a:solidFill>
                          <a:latin typeface="Co Text Light" panose="020B0303060202020204" pitchFamily="34" charset="0"/>
                          <a:cs typeface="Co Text Light" panose="020B0303060202020204" pitchFamily="34" charset="0"/>
                        </a:rPr>
                        <a:t>Item 2</a:t>
                      </a:r>
                    </a:p>
                  </a:txBody>
                  <a:tcPr marL="150781" marR="150781" marT="75396" marB="75396" anchor="ctr">
                    <a:lnL w="635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5E8EB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300" b="0" i="0" dirty="0">
                          <a:solidFill>
                            <a:srgbClr val="5B686E"/>
                          </a:solidFill>
                          <a:latin typeface="Co Text Light" panose="020B0303060202020204" pitchFamily="34" charset="0"/>
                          <a:cs typeface="Co Text Light" panose="020B0303060202020204" pitchFamily="34" charset="0"/>
                        </a:rPr>
                        <a:t>Item 3</a:t>
                      </a:r>
                    </a:p>
                  </a:txBody>
                  <a:tcPr marL="150781" marR="150781" marT="75396" marB="75396" anchor="ctr">
                    <a:lnL w="635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5E8EB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300" b="0" i="0" dirty="0">
                          <a:solidFill>
                            <a:srgbClr val="5B686E"/>
                          </a:solidFill>
                          <a:latin typeface="Co Text Light" panose="020B0303060202020204" pitchFamily="34" charset="0"/>
                          <a:cs typeface="Co Text Light" panose="020B0303060202020204" pitchFamily="34" charset="0"/>
                        </a:rPr>
                        <a:t>Item 4</a:t>
                      </a:r>
                    </a:p>
                  </a:txBody>
                  <a:tcPr marL="150781" marR="150781" marT="75396" marB="75396" anchor="ctr">
                    <a:lnL w="635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5E8E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09885232"/>
                  </a:ext>
                </a:extLst>
              </a:tr>
              <a:tr h="1070742">
                <a:tc>
                  <a:txBody>
                    <a:bodyPr/>
                    <a:lstStyle/>
                    <a:p>
                      <a:pPr algn="ctr"/>
                      <a:endParaRPr lang="en-US" sz="1800" b="0" i="0" dirty="0">
                        <a:ln>
                          <a:solidFill>
                            <a:schemeClr val="tx1"/>
                          </a:solidFill>
                        </a:ln>
                        <a:solidFill>
                          <a:srgbClr val="5B686E"/>
                        </a:solidFill>
                        <a:latin typeface="Co Text Light" panose="020B0303060202020204" pitchFamily="34" charset="0"/>
                        <a:cs typeface="Co Text Light" panose="020B0303060202020204" pitchFamily="34" charset="0"/>
                      </a:endParaRPr>
                    </a:p>
                  </a:txBody>
                  <a:tcPr marL="150781" marR="150781" marT="75396" marB="75396" anchor="ctr">
                    <a:lnL w="635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800" b="0" i="0" dirty="0">
                        <a:ln>
                          <a:solidFill>
                            <a:schemeClr val="tx1"/>
                          </a:solidFill>
                        </a:ln>
                        <a:solidFill>
                          <a:srgbClr val="5B686E"/>
                        </a:solidFill>
                        <a:latin typeface="Co Text Light" panose="020B0303060202020204" pitchFamily="34" charset="0"/>
                        <a:cs typeface="Co Text Light" panose="020B0303060202020204" pitchFamily="34" charset="0"/>
                      </a:endParaRPr>
                    </a:p>
                  </a:txBody>
                  <a:tcPr marL="150781" marR="150781" marT="75396" marB="75396" anchor="ctr">
                    <a:lnL w="635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800" b="0" i="0" dirty="0">
                        <a:ln>
                          <a:solidFill>
                            <a:schemeClr val="tx1"/>
                          </a:solidFill>
                        </a:ln>
                        <a:solidFill>
                          <a:srgbClr val="5B686E"/>
                        </a:solidFill>
                        <a:latin typeface="Co Text Light" panose="020B0303060202020204" pitchFamily="34" charset="0"/>
                        <a:cs typeface="Co Text Light" panose="020B0303060202020204" pitchFamily="34" charset="0"/>
                      </a:endParaRPr>
                    </a:p>
                  </a:txBody>
                  <a:tcPr marL="150781" marR="150781" marT="75396" marB="75396" anchor="ctr">
                    <a:lnL w="635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800" b="0" i="0" dirty="0">
                        <a:ln>
                          <a:solidFill>
                            <a:schemeClr val="tx1"/>
                          </a:solidFill>
                        </a:ln>
                        <a:solidFill>
                          <a:srgbClr val="5B686E"/>
                        </a:solidFill>
                        <a:latin typeface="Co Text Light" panose="020B0303060202020204" pitchFamily="34" charset="0"/>
                        <a:cs typeface="Co Text Light" panose="020B0303060202020204" pitchFamily="34" charset="0"/>
                      </a:endParaRPr>
                    </a:p>
                  </a:txBody>
                  <a:tcPr marL="150781" marR="150781" marT="75396" marB="75396" anchor="ctr">
                    <a:lnL w="635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022431384"/>
                  </a:ext>
                </a:extLst>
              </a:tr>
              <a:tr h="1070742">
                <a:tc>
                  <a:txBody>
                    <a:bodyPr/>
                    <a:lstStyle/>
                    <a:p>
                      <a:pPr algn="ctr"/>
                      <a:endParaRPr lang="en-US" sz="1800" b="0" i="0" dirty="0">
                        <a:ln>
                          <a:solidFill>
                            <a:schemeClr val="tx1"/>
                          </a:solidFill>
                        </a:ln>
                        <a:solidFill>
                          <a:srgbClr val="5B686E"/>
                        </a:solidFill>
                        <a:latin typeface="Co Text Light" panose="020B0303060202020204" pitchFamily="34" charset="0"/>
                        <a:cs typeface="Co Text Light" panose="020B0303060202020204" pitchFamily="34" charset="0"/>
                      </a:endParaRPr>
                    </a:p>
                  </a:txBody>
                  <a:tcPr marL="150781" marR="150781" marT="75396" marB="75396" anchor="ctr">
                    <a:lnL w="635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800" b="0" i="0" dirty="0">
                        <a:ln>
                          <a:solidFill>
                            <a:schemeClr val="tx1"/>
                          </a:solidFill>
                        </a:ln>
                        <a:solidFill>
                          <a:srgbClr val="5B686E"/>
                        </a:solidFill>
                        <a:latin typeface="Co Text Light" panose="020B0303060202020204" pitchFamily="34" charset="0"/>
                        <a:cs typeface="Co Text Light" panose="020B0303060202020204" pitchFamily="34" charset="0"/>
                      </a:endParaRPr>
                    </a:p>
                  </a:txBody>
                  <a:tcPr marL="150781" marR="150781" marT="75396" marB="75396" anchor="ctr">
                    <a:lnL w="635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800" b="0" i="0" dirty="0">
                        <a:ln>
                          <a:solidFill>
                            <a:schemeClr val="tx1"/>
                          </a:solidFill>
                        </a:ln>
                        <a:solidFill>
                          <a:srgbClr val="5B686E"/>
                        </a:solidFill>
                        <a:latin typeface="Co Text Light" panose="020B0303060202020204" pitchFamily="34" charset="0"/>
                        <a:cs typeface="Co Text Light" panose="020B0303060202020204" pitchFamily="34" charset="0"/>
                      </a:endParaRPr>
                    </a:p>
                  </a:txBody>
                  <a:tcPr marL="150781" marR="150781" marT="75396" marB="75396" anchor="ctr">
                    <a:lnL w="635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800" b="0" i="0" dirty="0">
                        <a:ln>
                          <a:solidFill>
                            <a:schemeClr val="tx1"/>
                          </a:solidFill>
                        </a:ln>
                        <a:solidFill>
                          <a:srgbClr val="5B686E"/>
                        </a:solidFill>
                        <a:latin typeface="Co Text Light" panose="020B0303060202020204" pitchFamily="34" charset="0"/>
                        <a:cs typeface="Co Text Light" panose="020B0303060202020204" pitchFamily="34" charset="0"/>
                      </a:endParaRPr>
                    </a:p>
                  </a:txBody>
                  <a:tcPr marL="150781" marR="150781" marT="75396" marB="75396" anchor="ctr">
                    <a:lnL w="635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770434884"/>
                  </a:ext>
                </a:extLst>
              </a:tr>
              <a:tr h="1070742">
                <a:tc>
                  <a:txBody>
                    <a:bodyPr/>
                    <a:lstStyle/>
                    <a:p>
                      <a:pPr algn="ctr"/>
                      <a:endParaRPr lang="en-US" sz="1800" b="0" i="0" dirty="0">
                        <a:ln>
                          <a:solidFill>
                            <a:schemeClr val="tx1"/>
                          </a:solidFill>
                        </a:ln>
                        <a:solidFill>
                          <a:srgbClr val="5B686E"/>
                        </a:solidFill>
                        <a:latin typeface="Co Text Light" panose="020B0303060202020204" pitchFamily="34" charset="0"/>
                        <a:cs typeface="Co Text Light" panose="020B0303060202020204" pitchFamily="34" charset="0"/>
                      </a:endParaRPr>
                    </a:p>
                  </a:txBody>
                  <a:tcPr marL="150781" marR="150781" marT="75396" marB="75396" anchor="ctr">
                    <a:lnL w="635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800" b="0" i="0" dirty="0">
                        <a:ln>
                          <a:solidFill>
                            <a:schemeClr val="tx1"/>
                          </a:solidFill>
                        </a:ln>
                        <a:solidFill>
                          <a:srgbClr val="5B686E"/>
                        </a:solidFill>
                        <a:latin typeface="Co Text Light" panose="020B0303060202020204" pitchFamily="34" charset="0"/>
                        <a:cs typeface="Co Text Light" panose="020B0303060202020204" pitchFamily="34" charset="0"/>
                      </a:endParaRPr>
                    </a:p>
                  </a:txBody>
                  <a:tcPr marL="150781" marR="150781" marT="75396" marB="75396" anchor="ctr">
                    <a:lnL w="635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800" b="0" i="0" dirty="0">
                        <a:ln>
                          <a:solidFill>
                            <a:schemeClr val="tx1"/>
                          </a:solidFill>
                        </a:ln>
                        <a:solidFill>
                          <a:srgbClr val="5B686E"/>
                        </a:solidFill>
                        <a:latin typeface="Co Text Light" panose="020B0303060202020204" pitchFamily="34" charset="0"/>
                        <a:cs typeface="Co Text Light" panose="020B0303060202020204" pitchFamily="34" charset="0"/>
                      </a:endParaRPr>
                    </a:p>
                  </a:txBody>
                  <a:tcPr marL="150781" marR="150781" marT="75396" marB="75396" anchor="ctr">
                    <a:lnL w="635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800" b="0" i="0" dirty="0">
                        <a:ln>
                          <a:solidFill>
                            <a:schemeClr val="tx1"/>
                          </a:solidFill>
                        </a:ln>
                        <a:solidFill>
                          <a:srgbClr val="5B686E"/>
                        </a:solidFill>
                        <a:latin typeface="Co Text Light" panose="020B0303060202020204" pitchFamily="34" charset="0"/>
                        <a:cs typeface="Co Text Light" panose="020B0303060202020204" pitchFamily="34" charset="0"/>
                      </a:endParaRPr>
                    </a:p>
                  </a:txBody>
                  <a:tcPr marL="150781" marR="150781" marT="75396" marB="75396" anchor="ctr">
                    <a:lnL w="635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874259062"/>
                  </a:ext>
                </a:extLst>
              </a:tr>
              <a:tr h="1070742">
                <a:tc>
                  <a:txBody>
                    <a:bodyPr/>
                    <a:lstStyle/>
                    <a:p>
                      <a:pPr algn="ctr"/>
                      <a:endParaRPr lang="en-US" sz="1800" b="0" i="0" dirty="0">
                        <a:ln>
                          <a:solidFill>
                            <a:schemeClr val="tx1"/>
                          </a:solidFill>
                        </a:ln>
                        <a:solidFill>
                          <a:srgbClr val="5B686E"/>
                        </a:solidFill>
                        <a:latin typeface="Co Text Light" panose="020B0303060202020204" pitchFamily="34" charset="0"/>
                        <a:cs typeface="Co Text Light" panose="020B0303060202020204" pitchFamily="34" charset="0"/>
                      </a:endParaRPr>
                    </a:p>
                  </a:txBody>
                  <a:tcPr marL="150781" marR="150781" marT="75396" marB="75396" anchor="ctr">
                    <a:lnL w="635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800" b="0" i="0">
                        <a:ln>
                          <a:solidFill>
                            <a:schemeClr val="tx1"/>
                          </a:solidFill>
                        </a:ln>
                        <a:solidFill>
                          <a:srgbClr val="5B686E"/>
                        </a:solidFill>
                        <a:latin typeface="Co Text Light" panose="020B0303060202020204" pitchFamily="34" charset="0"/>
                        <a:cs typeface="Co Text Light" panose="020B0303060202020204" pitchFamily="34" charset="0"/>
                      </a:endParaRPr>
                    </a:p>
                  </a:txBody>
                  <a:tcPr marL="150781" marR="150781" marT="75396" marB="75396" anchor="ctr">
                    <a:lnL w="635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800" b="0" i="0">
                        <a:ln>
                          <a:solidFill>
                            <a:schemeClr val="tx1"/>
                          </a:solidFill>
                        </a:ln>
                        <a:solidFill>
                          <a:srgbClr val="5B686E"/>
                        </a:solidFill>
                        <a:latin typeface="Co Text Light" panose="020B0303060202020204" pitchFamily="34" charset="0"/>
                        <a:cs typeface="Co Text Light" panose="020B0303060202020204" pitchFamily="34" charset="0"/>
                      </a:endParaRPr>
                    </a:p>
                  </a:txBody>
                  <a:tcPr marL="150781" marR="150781" marT="75396" marB="75396" anchor="ctr">
                    <a:lnL w="635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800" b="0" i="0" dirty="0">
                        <a:ln>
                          <a:solidFill>
                            <a:schemeClr val="tx1"/>
                          </a:solidFill>
                        </a:ln>
                        <a:solidFill>
                          <a:srgbClr val="5B686E"/>
                        </a:solidFill>
                        <a:latin typeface="Co Text Light" panose="020B0303060202020204" pitchFamily="34" charset="0"/>
                        <a:cs typeface="Co Text Light" panose="020B0303060202020204" pitchFamily="34" charset="0"/>
                      </a:endParaRPr>
                    </a:p>
                  </a:txBody>
                  <a:tcPr marL="150781" marR="150781" marT="75396" marB="75396" anchor="ctr">
                    <a:lnL w="635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103982227"/>
                  </a:ext>
                </a:extLst>
              </a:tr>
              <a:tr h="1070742">
                <a:tc>
                  <a:txBody>
                    <a:bodyPr/>
                    <a:lstStyle/>
                    <a:p>
                      <a:pPr algn="ctr"/>
                      <a:endParaRPr lang="en-US" sz="1800" b="0" i="0" dirty="0">
                        <a:ln>
                          <a:solidFill>
                            <a:schemeClr val="tx1"/>
                          </a:solidFill>
                        </a:ln>
                        <a:solidFill>
                          <a:srgbClr val="5B686E"/>
                        </a:solidFill>
                        <a:latin typeface="Co Text Light" panose="020B0303060202020204" pitchFamily="34" charset="0"/>
                        <a:cs typeface="Co Text Light" panose="020B0303060202020204" pitchFamily="34" charset="0"/>
                      </a:endParaRPr>
                    </a:p>
                  </a:txBody>
                  <a:tcPr marL="150781" marR="150781" marT="75396" marB="75396" anchor="ctr">
                    <a:lnL w="635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800" b="0" i="0">
                        <a:ln>
                          <a:solidFill>
                            <a:schemeClr val="tx1"/>
                          </a:solidFill>
                        </a:ln>
                        <a:solidFill>
                          <a:srgbClr val="5B686E"/>
                        </a:solidFill>
                        <a:latin typeface="Co Text Light" panose="020B0303060202020204" pitchFamily="34" charset="0"/>
                        <a:cs typeface="Co Text Light" panose="020B0303060202020204" pitchFamily="34" charset="0"/>
                      </a:endParaRPr>
                    </a:p>
                  </a:txBody>
                  <a:tcPr marL="150781" marR="150781" marT="75396" marB="75396" anchor="ctr">
                    <a:lnL w="635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800" b="0" i="0">
                        <a:ln>
                          <a:solidFill>
                            <a:schemeClr val="tx1"/>
                          </a:solidFill>
                        </a:ln>
                        <a:solidFill>
                          <a:srgbClr val="5B686E"/>
                        </a:solidFill>
                        <a:latin typeface="Co Text Light" panose="020B0303060202020204" pitchFamily="34" charset="0"/>
                        <a:cs typeface="Co Text Light" panose="020B0303060202020204" pitchFamily="34" charset="0"/>
                      </a:endParaRPr>
                    </a:p>
                  </a:txBody>
                  <a:tcPr marL="150781" marR="150781" marT="75396" marB="75396" anchor="ctr">
                    <a:lnL w="635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800" b="0" i="0" dirty="0">
                        <a:ln>
                          <a:solidFill>
                            <a:schemeClr val="tx1"/>
                          </a:solidFill>
                        </a:ln>
                        <a:solidFill>
                          <a:srgbClr val="5B686E"/>
                        </a:solidFill>
                        <a:latin typeface="Co Text Light" panose="020B0303060202020204" pitchFamily="34" charset="0"/>
                        <a:cs typeface="Co Text Light" panose="020B0303060202020204" pitchFamily="34" charset="0"/>
                      </a:endParaRPr>
                    </a:p>
                  </a:txBody>
                  <a:tcPr marL="150781" marR="150781" marT="75396" marB="75396" anchor="ctr">
                    <a:lnL w="635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552407737"/>
                  </a:ext>
                </a:extLst>
              </a:tr>
            </a:tbl>
          </a:graphicData>
        </a:graphic>
      </p:graphicFrame>
      <p:sp>
        <p:nvSpPr>
          <p:cNvPr id="3" name="Table Placeholder 2">
            <a:extLst>
              <a:ext uri="{FF2B5EF4-FFF2-40B4-BE49-F238E27FC236}">
                <a16:creationId xmlns:a16="http://schemas.microsoft.com/office/drawing/2014/main" id="{49418EFF-B1B7-4582-85E2-20950B905BC3}"/>
              </a:ext>
            </a:extLst>
          </p:cNvPr>
          <p:cNvSpPr>
            <a:spLocks noGrp="1"/>
          </p:cNvSpPr>
          <p:nvPr>
            <p:ph type="tbl" sz="quarter" idx="13"/>
          </p:nvPr>
        </p:nvSpPr>
        <p:spPr>
          <a:xfrm>
            <a:off x="1143944" y="4094404"/>
            <a:ext cx="17949767" cy="6424339"/>
          </a:xfrm>
        </p:spPr>
        <p:txBody>
          <a:bodyPr/>
          <a:lstStyle/>
          <a:p>
            <a:r>
              <a:rPr lang="en-US"/>
              <a:t>Click icon to add table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513259248"/>
      </p:ext>
    </p:extLst>
  </p:cSld>
  <p:clrMapOvr>
    <a:masterClrMapping/>
  </p:clrMapOvr>
  <p:hf hdr="0" ftr="0" dt="0"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hank yo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965EB5FB-220D-476D-A164-3DD3EE8A2102}"/>
              </a:ext>
            </a:extLst>
          </p:cNvPr>
          <p:cNvSpPr/>
          <p:nvPr/>
        </p:nvSpPr>
        <p:spPr>
          <a:xfrm>
            <a:off x="0" y="0"/>
            <a:ext cx="20104100" cy="11309350"/>
          </a:xfrm>
          <a:prstGeom prst="rect">
            <a:avLst/>
          </a:prstGeom>
          <a:solidFill>
            <a:srgbClr val="D5E8E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968" dirty="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42C615DD-D952-4730-923C-D2F89EC6C3B6}"/>
              </a:ext>
            </a:extLst>
          </p:cNvPr>
          <p:cNvSpPr/>
          <p:nvPr/>
        </p:nvSpPr>
        <p:spPr>
          <a:xfrm>
            <a:off x="0" y="0"/>
            <a:ext cx="20104100" cy="11309350"/>
          </a:xfrm>
          <a:prstGeom prst="rect">
            <a:avLst/>
          </a:prstGeom>
          <a:solidFill>
            <a:srgbClr val="D5E8E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968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E7C8753-B207-496B-851E-09F024362A3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1540275" y="2913476"/>
            <a:ext cx="7031256" cy="2185952"/>
          </a:xfrm>
        </p:spPr>
        <p:txBody>
          <a:bodyPr>
            <a:normAutofit/>
          </a:bodyPr>
          <a:lstStyle>
            <a:lvl1pPr>
              <a:defRPr sz="5936"/>
            </a:lvl1pPr>
          </a:lstStyle>
          <a:p>
            <a:r>
              <a:rPr lang="en-US" dirty="0"/>
              <a:t>Thank you</a:t>
            </a:r>
            <a:endParaRPr lang="en-GB" dirty="0"/>
          </a:p>
        </p:txBody>
      </p:sp>
      <p:sp>
        <p:nvSpPr>
          <p:cNvPr id="26" name="Text Placeholder 2">
            <a:extLst>
              <a:ext uri="{FF2B5EF4-FFF2-40B4-BE49-F238E27FC236}">
                <a16:creationId xmlns:a16="http://schemas.microsoft.com/office/drawing/2014/main" id="{6E796ECC-838F-46AD-A59E-718DA371083D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1565101" y="7312923"/>
            <a:ext cx="5076411" cy="565468"/>
          </a:xfrm>
        </p:spPr>
        <p:txBody>
          <a:bodyPr>
            <a:normAutofit/>
          </a:bodyPr>
          <a:lstStyle>
            <a:lvl1pPr marL="0" indent="0">
              <a:buNone/>
              <a:defRPr sz="2638">
                <a:solidFill>
                  <a:srgbClr val="5B686E"/>
                </a:solidFill>
                <a:latin typeface="Co Text" panose="020B0503060202020204" pitchFamily="34" charset="0"/>
              </a:defRPr>
            </a:lvl1pPr>
            <a:lvl2pPr>
              <a:defRPr>
                <a:latin typeface="Co Text" panose="020B0503060202020204" pitchFamily="34" charset="0"/>
              </a:defRPr>
            </a:lvl2pPr>
            <a:lvl3pPr>
              <a:defRPr>
                <a:latin typeface="Co Text" panose="020B0503060202020204" pitchFamily="34" charset="0"/>
              </a:defRPr>
            </a:lvl3pPr>
            <a:lvl4pPr>
              <a:defRPr>
                <a:latin typeface="Co Text" panose="020B0503060202020204" pitchFamily="34" charset="0"/>
              </a:defRPr>
            </a:lvl4pPr>
            <a:lvl5pPr>
              <a:defRPr>
                <a:latin typeface="Co Text" panose="020B0503060202020204" pitchFamily="34" charset="0"/>
              </a:defRPr>
            </a:lvl5pPr>
          </a:lstStyle>
          <a:p>
            <a:pPr lvl="0"/>
            <a:r>
              <a:rPr lang="en-US" dirty="0"/>
              <a:t>www.westfieldhealth.com</a:t>
            </a:r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8610D895-B478-4262-8561-685916CBF86B}"/>
              </a:ext>
            </a:extLst>
          </p:cNvPr>
          <p:cNvSpPr/>
          <p:nvPr/>
        </p:nvSpPr>
        <p:spPr>
          <a:xfrm>
            <a:off x="-3271561" y="-1192580"/>
            <a:ext cx="13693549" cy="13694510"/>
          </a:xfrm>
          <a:prstGeom prst="ellipse">
            <a:avLst/>
          </a:prstGeom>
          <a:blipFill dpi="0" rotWithShape="1"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968"/>
          </a:p>
        </p:txBody>
      </p:sp>
      <p:sp>
        <p:nvSpPr>
          <p:cNvPr id="15" name="Doughnut 9">
            <a:extLst>
              <a:ext uri="{FF2B5EF4-FFF2-40B4-BE49-F238E27FC236}">
                <a16:creationId xmlns:a16="http://schemas.microsoft.com/office/drawing/2014/main" id="{B0783C07-E8C0-47FF-BE30-B233780A87D5}"/>
              </a:ext>
            </a:extLst>
          </p:cNvPr>
          <p:cNvSpPr/>
          <p:nvPr/>
        </p:nvSpPr>
        <p:spPr>
          <a:xfrm>
            <a:off x="-3271561" y="-1192580"/>
            <a:ext cx="13693549" cy="13694510"/>
          </a:xfrm>
          <a:prstGeom prst="donut">
            <a:avLst>
              <a:gd name="adj" fmla="val 12500"/>
            </a:avLst>
          </a:prstGeom>
          <a:solidFill>
            <a:srgbClr val="E94D1B">
              <a:alpha val="4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968">
              <a:solidFill>
                <a:schemeClr val="tx1"/>
              </a:solidFill>
            </a:endParaRPr>
          </a:p>
        </p:txBody>
      </p:sp>
      <p:sp>
        <p:nvSpPr>
          <p:cNvPr id="19" name="Subtitle 2">
            <a:extLst>
              <a:ext uri="{FF2B5EF4-FFF2-40B4-BE49-F238E27FC236}">
                <a16:creationId xmlns:a16="http://schemas.microsoft.com/office/drawing/2014/main" id="{125DC894-0888-4857-AA27-0FC4C2CC0334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1540275" y="4899434"/>
            <a:ext cx="7031256" cy="2528000"/>
          </a:xfrm>
          <a:noFill/>
        </p:spPr>
        <p:txBody>
          <a:bodyPr wrap="square" rtlCol="0">
            <a:sp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lang="en-US" sz="2638" dirty="0">
                <a:solidFill>
                  <a:srgbClr val="5B686E"/>
                </a:solidFill>
                <a:latin typeface="Co Text Light" panose="020B0303060202020204" pitchFamily="34" charset="0"/>
                <a:cs typeface="Co Text Light" panose="020B0303060202020204" pitchFamily="34" charset="0"/>
              </a:defRPr>
            </a:lvl1pPr>
          </a:lstStyle>
          <a:p>
            <a:r>
              <a:rPr lang="en-GB" sz="2638" dirty="0">
                <a:solidFill>
                  <a:srgbClr val="5B686E"/>
                </a:solidFill>
                <a:latin typeface="Co Text Light" panose="020B0303060202020204" pitchFamily="34" charset="0"/>
                <a:cs typeface="Co Text Light" panose="020B0303060202020204" pitchFamily="34" charset="0"/>
              </a:rPr>
              <a:t>Address line 1</a:t>
            </a:r>
          </a:p>
          <a:p>
            <a:r>
              <a:rPr lang="en-GB" sz="2638" dirty="0">
                <a:solidFill>
                  <a:srgbClr val="5B686E"/>
                </a:solidFill>
                <a:latin typeface="Co Text Light" panose="020B0303060202020204" pitchFamily="34" charset="0"/>
                <a:cs typeface="Co Text Light" panose="020B0303060202020204" pitchFamily="34" charset="0"/>
              </a:rPr>
              <a:t>Address line 2</a:t>
            </a:r>
          </a:p>
          <a:p>
            <a:r>
              <a:rPr lang="en-GB" sz="2638" dirty="0">
                <a:solidFill>
                  <a:srgbClr val="5B686E"/>
                </a:solidFill>
                <a:latin typeface="Co Text Light" panose="020B0303060202020204" pitchFamily="34" charset="0"/>
                <a:cs typeface="Co Text Light" panose="020B0303060202020204" pitchFamily="34" charset="0"/>
              </a:rPr>
              <a:t>Sheffield</a:t>
            </a:r>
          </a:p>
          <a:p>
            <a:r>
              <a:rPr lang="en-GB" sz="2638" dirty="0">
                <a:solidFill>
                  <a:srgbClr val="5B686E"/>
                </a:solidFill>
                <a:latin typeface="Co Text Light" panose="020B0303060202020204" pitchFamily="34" charset="0"/>
                <a:cs typeface="Co Text Light" panose="020B0303060202020204" pitchFamily="34" charset="0"/>
              </a:rPr>
              <a:t>Postcode</a:t>
            </a:r>
          </a:p>
          <a:p>
            <a:endParaRPr lang="en-GB" sz="2638" dirty="0">
              <a:solidFill>
                <a:srgbClr val="5B686E"/>
              </a:solidFill>
              <a:latin typeface="Co Text Light" panose="020B0303060202020204" pitchFamily="34" charset="0"/>
              <a:cs typeface="Co Text Light" panose="020B0303060202020204" pitchFamily="34" charset="0"/>
            </a:endParaRPr>
          </a:p>
          <a:p>
            <a:r>
              <a:rPr lang="en-GB" sz="2638" dirty="0">
                <a:solidFill>
                  <a:srgbClr val="5B686E"/>
                </a:solidFill>
                <a:latin typeface="Co Text Light" panose="020B0303060202020204" pitchFamily="34" charset="0"/>
                <a:cs typeface="Co Text Light" panose="020B0303060202020204" pitchFamily="34" charset="0"/>
              </a:rPr>
              <a:t>Contact number</a:t>
            </a:r>
          </a:p>
        </p:txBody>
      </p:sp>
    </p:spTree>
    <p:extLst>
      <p:ext uri="{BB962C8B-B14F-4D97-AF65-F5344CB8AC3E}">
        <p14:creationId xmlns:p14="http://schemas.microsoft.com/office/powerpoint/2010/main" val="4097831389"/>
      </p:ext>
    </p:extLst>
  </p:cSld>
  <p:clrMapOvr>
    <a:masterClrMapping/>
  </p:clrMapOvr>
  <p:hf hdr="0" ftr="0" dt="0"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lain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4B96EF96-948F-4521-8204-8CBFEF5A8625}"/>
              </a:ext>
            </a:extLst>
          </p:cNvPr>
          <p:cNvSpPr/>
          <p:nvPr/>
        </p:nvSpPr>
        <p:spPr>
          <a:xfrm>
            <a:off x="0" y="0"/>
            <a:ext cx="20104100" cy="11309350"/>
          </a:xfrm>
          <a:prstGeom prst="rect">
            <a:avLst/>
          </a:prstGeom>
          <a:solidFill>
            <a:srgbClr val="D5E8E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968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98344588-B1DC-4B80-830A-9528BE0AB885}"/>
              </a:ext>
            </a:extLst>
          </p:cNvPr>
          <p:cNvSpPr/>
          <p:nvPr userDrawn="1"/>
        </p:nvSpPr>
        <p:spPr>
          <a:xfrm>
            <a:off x="0" y="0"/>
            <a:ext cx="20104100" cy="11309350"/>
          </a:xfrm>
          <a:prstGeom prst="rect">
            <a:avLst/>
          </a:prstGeom>
          <a:solidFill>
            <a:srgbClr val="D5E8E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968" dirty="0"/>
          </a:p>
        </p:txBody>
      </p:sp>
    </p:spTree>
    <p:extLst>
      <p:ext uri="{BB962C8B-B14F-4D97-AF65-F5344CB8AC3E}">
        <p14:creationId xmlns:p14="http://schemas.microsoft.com/office/powerpoint/2010/main" val="238425163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hapter title for chapter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965EB5FB-220D-476D-A164-3DD3EE8A2102}"/>
              </a:ext>
            </a:extLst>
          </p:cNvPr>
          <p:cNvSpPr/>
          <p:nvPr/>
        </p:nvSpPr>
        <p:spPr>
          <a:xfrm>
            <a:off x="0" y="0"/>
            <a:ext cx="20104100" cy="11309350"/>
          </a:xfrm>
          <a:prstGeom prst="rect">
            <a:avLst/>
          </a:prstGeom>
          <a:solidFill>
            <a:srgbClr val="D5E8E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968" dirty="0"/>
          </a:p>
        </p:txBody>
      </p:sp>
      <p:sp>
        <p:nvSpPr>
          <p:cNvPr id="20" name="Text Placeholder 19">
            <a:extLst>
              <a:ext uri="{FF2B5EF4-FFF2-40B4-BE49-F238E27FC236}">
                <a16:creationId xmlns:a16="http://schemas.microsoft.com/office/drawing/2014/main" id="{04C5C630-6E92-4580-9A0D-334A68E54A97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1031592" y="3824852"/>
            <a:ext cx="6287767" cy="1818062"/>
          </a:xfrm>
          <a:noFill/>
        </p:spPr>
        <p:txBody>
          <a:bodyPr wrap="square" rtlCol="0">
            <a:spAutoFit/>
          </a:bodyPr>
          <a:lstStyle>
            <a:lvl1pPr marL="0" indent="0">
              <a:buNone/>
              <a:defRPr lang="en-US" sz="5607" dirty="0" smtClean="0">
                <a:solidFill>
                  <a:srgbClr val="5B686E"/>
                </a:solidFill>
                <a:latin typeface="Co Text Light" panose="020B0303060202020204" pitchFamily="34" charset="0"/>
                <a:cs typeface="Co Text Light" panose="020B0303060202020204" pitchFamily="34" charset="0"/>
              </a:defRPr>
            </a:lvl1pPr>
            <a:lvl2pPr>
              <a:defRPr lang="en-US" sz="2968" dirty="0" smtClean="0"/>
            </a:lvl2pPr>
            <a:lvl3pPr>
              <a:defRPr lang="en-US" sz="2968" dirty="0" smtClean="0"/>
            </a:lvl3pPr>
            <a:lvl4pPr>
              <a:defRPr lang="en-US" dirty="0" smtClean="0"/>
            </a:lvl4pPr>
            <a:lvl5pPr>
              <a:defRPr lang="en-GB" dirty="0"/>
            </a:lvl5pPr>
          </a:lstStyle>
          <a:p>
            <a:pPr marL="0" lvl="0"/>
            <a:r>
              <a:rPr lang="en-US" dirty="0"/>
              <a:t>Chapter title for chapter slide</a:t>
            </a:r>
          </a:p>
        </p:txBody>
      </p:sp>
      <p:sp>
        <p:nvSpPr>
          <p:cNvPr id="16" name="Subtitle 2">
            <a:extLst>
              <a:ext uri="{FF2B5EF4-FFF2-40B4-BE49-F238E27FC236}">
                <a16:creationId xmlns:a16="http://schemas.microsoft.com/office/drawing/2014/main" id="{C2815E9A-3E82-446E-90C3-FAECD61ED26D}"/>
              </a:ext>
            </a:extLst>
          </p:cNvPr>
          <p:cNvSpPr>
            <a:spLocks noGrp="1"/>
          </p:cNvSpPr>
          <p:nvPr>
            <p:ph type="subTitle" idx="13" hasCustomPrompt="1"/>
          </p:nvPr>
        </p:nvSpPr>
        <p:spPr>
          <a:xfrm>
            <a:off x="1031592" y="5924151"/>
            <a:ext cx="7041471" cy="904222"/>
          </a:xfrm>
          <a:noFill/>
        </p:spPr>
        <p:txBody>
          <a:bodyPr wrap="square" rtlCol="0">
            <a:spAutoFit/>
          </a:bodyPr>
          <a:lstStyle>
            <a:lvl1pPr marL="0" indent="0">
              <a:lnSpc>
                <a:spcPct val="100000"/>
              </a:lnSpc>
              <a:buNone/>
              <a:defRPr lang="en-US" sz="2638" dirty="0">
                <a:solidFill>
                  <a:srgbClr val="5B686E"/>
                </a:solidFill>
                <a:latin typeface="Co Text Light" panose="020B0303060202020204" pitchFamily="34" charset="0"/>
                <a:cs typeface="Co Text Light" panose="020B0303060202020204" pitchFamily="34" charset="0"/>
              </a:defRPr>
            </a:lvl1pPr>
          </a:lstStyle>
          <a:p>
            <a:r>
              <a:rPr lang="en-GB" sz="2638" dirty="0">
                <a:solidFill>
                  <a:srgbClr val="5B686E"/>
                </a:solidFill>
                <a:latin typeface="Co Text Light" panose="020B0303060202020204" pitchFamily="34" charset="0"/>
                <a:cs typeface="Co Text Light" panose="020B0303060202020204" pitchFamily="34" charset="0"/>
              </a:rPr>
              <a:t>Subheading... Lorem ipsum </a:t>
            </a:r>
            <a:r>
              <a:rPr lang="en-GB" sz="2638" dirty="0" err="1">
                <a:solidFill>
                  <a:srgbClr val="5B686E"/>
                </a:solidFill>
                <a:latin typeface="Co Text Light" panose="020B0303060202020204" pitchFamily="34" charset="0"/>
                <a:cs typeface="Co Text Light" panose="020B0303060202020204" pitchFamily="34" charset="0"/>
              </a:rPr>
              <a:t>dolor</a:t>
            </a:r>
            <a:r>
              <a:rPr lang="en-GB" sz="2638" dirty="0">
                <a:solidFill>
                  <a:srgbClr val="5B686E"/>
                </a:solidFill>
                <a:latin typeface="Co Text Light" panose="020B0303060202020204" pitchFamily="34" charset="0"/>
                <a:cs typeface="Co Text Light" panose="020B0303060202020204" pitchFamily="34" charset="0"/>
              </a:rPr>
              <a:t> sit </a:t>
            </a:r>
            <a:r>
              <a:rPr lang="en-GB" sz="2638" dirty="0" err="1">
                <a:solidFill>
                  <a:srgbClr val="5B686E"/>
                </a:solidFill>
                <a:latin typeface="Co Text Light" panose="020B0303060202020204" pitchFamily="34" charset="0"/>
                <a:cs typeface="Co Text Light" panose="020B0303060202020204" pitchFamily="34" charset="0"/>
              </a:rPr>
              <a:t>amet</a:t>
            </a:r>
            <a:r>
              <a:rPr lang="en-GB" sz="2638" dirty="0">
                <a:solidFill>
                  <a:srgbClr val="5B686E"/>
                </a:solidFill>
                <a:latin typeface="Co Text Light" panose="020B0303060202020204" pitchFamily="34" charset="0"/>
                <a:cs typeface="Co Text Light" panose="020B0303060202020204" pitchFamily="34" charset="0"/>
              </a:rPr>
              <a:t>, </a:t>
            </a:r>
            <a:r>
              <a:rPr lang="en-GB" sz="2638" dirty="0" err="1">
                <a:solidFill>
                  <a:srgbClr val="5B686E"/>
                </a:solidFill>
                <a:latin typeface="Co Text Light" panose="020B0303060202020204" pitchFamily="34" charset="0"/>
                <a:cs typeface="Co Text Light" panose="020B0303060202020204" pitchFamily="34" charset="0"/>
              </a:rPr>
              <a:t>consectetur</a:t>
            </a:r>
            <a:r>
              <a:rPr lang="en-GB" sz="2638" dirty="0">
                <a:solidFill>
                  <a:srgbClr val="5B686E"/>
                </a:solidFill>
                <a:latin typeface="Co Text Light" panose="020B0303060202020204" pitchFamily="34" charset="0"/>
                <a:cs typeface="Co Text Light" panose="020B0303060202020204" pitchFamily="34" charset="0"/>
              </a:rPr>
              <a:t> </a:t>
            </a:r>
            <a:r>
              <a:rPr lang="en-GB" sz="2638" dirty="0" err="1">
                <a:solidFill>
                  <a:srgbClr val="5B686E"/>
                </a:solidFill>
                <a:latin typeface="Co Text Light" panose="020B0303060202020204" pitchFamily="34" charset="0"/>
                <a:cs typeface="Co Text Light" panose="020B0303060202020204" pitchFamily="34" charset="0"/>
              </a:rPr>
              <a:t>adipiscing</a:t>
            </a:r>
            <a:r>
              <a:rPr lang="en-GB" sz="2638" dirty="0">
                <a:solidFill>
                  <a:srgbClr val="5B686E"/>
                </a:solidFill>
                <a:latin typeface="Co Text Light" panose="020B0303060202020204" pitchFamily="34" charset="0"/>
                <a:cs typeface="Co Text Light" panose="020B0303060202020204" pitchFamily="34" charset="0"/>
              </a:rPr>
              <a:t> </a:t>
            </a:r>
            <a:r>
              <a:rPr lang="en-GB" sz="2638" dirty="0" err="1">
                <a:solidFill>
                  <a:srgbClr val="5B686E"/>
                </a:solidFill>
                <a:latin typeface="Co Text Light" panose="020B0303060202020204" pitchFamily="34" charset="0"/>
                <a:cs typeface="Co Text Light" panose="020B0303060202020204" pitchFamily="34" charset="0"/>
              </a:rPr>
              <a:t>elit</a:t>
            </a:r>
            <a:r>
              <a:rPr lang="en-GB" sz="2638" dirty="0">
                <a:solidFill>
                  <a:srgbClr val="5B686E"/>
                </a:solidFill>
                <a:latin typeface="Co Text Light" panose="020B0303060202020204" pitchFamily="34" charset="0"/>
                <a:cs typeface="Co Text Light" panose="020B0303060202020204" pitchFamily="34" charset="0"/>
              </a:rPr>
              <a:t>.</a:t>
            </a: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344DACF8-4424-4EF5-BCE1-9B1C02530E9B}"/>
              </a:ext>
            </a:extLst>
          </p:cNvPr>
          <p:cNvSpPr/>
          <p:nvPr/>
        </p:nvSpPr>
        <p:spPr>
          <a:xfrm>
            <a:off x="12175400" y="3209188"/>
            <a:ext cx="10162159" cy="10162872"/>
          </a:xfrm>
          <a:prstGeom prst="ellipse">
            <a:avLst/>
          </a:prstGeom>
          <a:solidFill>
            <a:srgbClr val="88C7C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968"/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CEC3F288-8BA3-4453-9F8B-447BE129372F}"/>
              </a:ext>
            </a:extLst>
          </p:cNvPr>
          <p:cNvSpPr/>
          <p:nvPr/>
        </p:nvSpPr>
        <p:spPr>
          <a:xfrm>
            <a:off x="12973012" y="4006856"/>
            <a:ext cx="8563446" cy="8564047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968"/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1FE44300-6185-4C67-AB51-277BD2E594C8}"/>
              </a:ext>
            </a:extLst>
          </p:cNvPr>
          <p:cNvSpPr/>
          <p:nvPr/>
        </p:nvSpPr>
        <p:spPr>
          <a:xfrm>
            <a:off x="13393141" y="4427015"/>
            <a:ext cx="7721343" cy="7721885"/>
          </a:xfrm>
          <a:prstGeom prst="ellipse">
            <a:avLst/>
          </a:prstGeom>
          <a:blipFill dpi="0" rotWithShape="1"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 b="542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968" dirty="0"/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DA98A06D-1546-495A-B2D2-14745241AE84}"/>
              </a:ext>
            </a:extLst>
          </p:cNvPr>
          <p:cNvSpPr/>
          <p:nvPr/>
        </p:nvSpPr>
        <p:spPr>
          <a:xfrm>
            <a:off x="9036811" y="1576825"/>
            <a:ext cx="4931292" cy="4931638"/>
          </a:xfrm>
          <a:prstGeom prst="ellipse">
            <a:avLst/>
          </a:prstGeom>
          <a:blipFill dpi="0" rotWithShape="1"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968" dirty="0"/>
          </a:p>
        </p:txBody>
      </p:sp>
      <p:sp>
        <p:nvSpPr>
          <p:cNvPr id="14" name="Doughnut 11">
            <a:extLst>
              <a:ext uri="{FF2B5EF4-FFF2-40B4-BE49-F238E27FC236}">
                <a16:creationId xmlns:a16="http://schemas.microsoft.com/office/drawing/2014/main" id="{93C6465D-97B4-4A5D-A6D7-2D2AD4BB5A99}"/>
              </a:ext>
            </a:extLst>
          </p:cNvPr>
          <p:cNvSpPr/>
          <p:nvPr/>
        </p:nvSpPr>
        <p:spPr>
          <a:xfrm>
            <a:off x="9036811" y="1576825"/>
            <a:ext cx="4931292" cy="4931638"/>
          </a:xfrm>
          <a:prstGeom prst="donut">
            <a:avLst>
              <a:gd name="adj" fmla="val 12500"/>
            </a:avLst>
          </a:prstGeom>
          <a:solidFill>
            <a:srgbClr val="E94D1B">
              <a:alpha val="4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968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48077013"/>
      </p:ext>
    </p:extLst>
  </p:cSld>
  <p:clrMapOvr>
    <a:masterClrMapping/>
  </p:clrMapOvr>
  <p:hf hdr="0" ftr="0" dt="0"/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lain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70314526"/>
      </p:ext>
    </p:extLst>
  </p:cSld>
  <p:clrMapOvr>
    <a:masterClrMapping/>
  </p:clrMapOvr>
  <p:hf hdr="0" ftr="0" dt="0"/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1_Copy slide with bullets on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ext Placeholder 21">
            <a:extLst>
              <a:ext uri="{FF2B5EF4-FFF2-40B4-BE49-F238E27FC236}">
                <a16:creationId xmlns:a16="http://schemas.microsoft.com/office/drawing/2014/main" id="{512ECFC6-B80B-4143-99C0-FC132AF473BF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1177317" y="3149675"/>
            <a:ext cx="7803911" cy="6803935"/>
          </a:xfrm>
        </p:spPr>
        <p:txBody>
          <a:bodyPr/>
          <a:lstStyle>
            <a:lvl1pPr marL="471202" indent="-471202">
              <a:spcAft>
                <a:spcPts val="989"/>
              </a:spcAft>
              <a:buFont typeface="Arial" panose="020B0604020202020204" pitchFamily="34" charset="0"/>
              <a:buChar char="•"/>
              <a:defRPr/>
            </a:lvl1pPr>
          </a:lstStyle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309" dirty="0">
                <a:solidFill>
                  <a:srgbClr val="5B686E"/>
                </a:solidFill>
                <a:latin typeface="Co Text Light" panose="020B0303060202020204" pitchFamily="34" charset="0"/>
                <a:cs typeface="Co Text Light" panose="020B0303060202020204" pitchFamily="34" charset="0"/>
              </a:rPr>
              <a:t>Lorem ipsum </a:t>
            </a:r>
            <a:r>
              <a:rPr lang="en-GB" sz="2309" dirty="0" err="1">
                <a:solidFill>
                  <a:srgbClr val="5B686E"/>
                </a:solidFill>
                <a:latin typeface="Co Text Light" panose="020B0303060202020204" pitchFamily="34" charset="0"/>
                <a:cs typeface="Co Text Light" panose="020B0303060202020204" pitchFamily="34" charset="0"/>
              </a:rPr>
              <a:t>dolor</a:t>
            </a:r>
            <a:r>
              <a:rPr lang="en-GB" sz="2309" dirty="0">
                <a:solidFill>
                  <a:srgbClr val="5B686E"/>
                </a:solidFill>
                <a:latin typeface="Co Text Light" panose="020B0303060202020204" pitchFamily="34" charset="0"/>
                <a:cs typeface="Co Text Light" panose="020B0303060202020204" pitchFamily="34" charset="0"/>
              </a:rPr>
              <a:t> sit </a:t>
            </a:r>
            <a:r>
              <a:rPr lang="en-GB" sz="2309" dirty="0" err="1">
                <a:solidFill>
                  <a:srgbClr val="5B686E"/>
                </a:solidFill>
                <a:latin typeface="Co Text Light" panose="020B0303060202020204" pitchFamily="34" charset="0"/>
                <a:cs typeface="Co Text Light" panose="020B0303060202020204" pitchFamily="34" charset="0"/>
              </a:rPr>
              <a:t>amet</a:t>
            </a:r>
            <a:r>
              <a:rPr lang="en-GB" sz="2309" dirty="0">
                <a:solidFill>
                  <a:srgbClr val="5B686E"/>
                </a:solidFill>
                <a:latin typeface="Co Text Light" panose="020B0303060202020204" pitchFamily="34" charset="0"/>
                <a:cs typeface="Co Text Light" panose="020B0303060202020204" pitchFamily="34" charset="0"/>
              </a:rPr>
              <a:t>, </a:t>
            </a:r>
            <a:r>
              <a:rPr lang="en-GB" sz="2309" dirty="0" err="1">
                <a:solidFill>
                  <a:srgbClr val="5B686E"/>
                </a:solidFill>
                <a:latin typeface="Co Text Light" panose="020B0303060202020204" pitchFamily="34" charset="0"/>
                <a:cs typeface="Co Text Light" panose="020B0303060202020204" pitchFamily="34" charset="0"/>
              </a:rPr>
              <a:t>consectet</a:t>
            </a:r>
            <a:r>
              <a:rPr lang="en-GB" sz="2309" dirty="0">
                <a:solidFill>
                  <a:srgbClr val="5B686E"/>
                </a:solidFill>
                <a:latin typeface="Co Text Light" panose="020B0303060202020204" pitchFamily="34" charset="0"/>
                <a:cs typeface="Co Text Light" panose="020B0303060202020204" pitchFamily="34" charset="0"/>
              </a:rPr>
              <a:t> </a:t>
            </a:r>
            <a:r>
              <a:rPr lang="en-GB" sz="2309" dirty="0" err="1">
                <a:solidFill>
                  <a:srgbClr val="5B686E"/>
                </a:solidFill>
                <a:latin typeface="Co Text Light" panose="020B0303060202020204" pitchFamily="34" charset="0"/>
                <a:cs typeface="Co Text Light" panose="020B0303060202020204" pitchFamily="34" charset="0"/>
              </a:rPr>
              <a:t>uradipiscing</a:t>
            </a:r>
            <a:r>
              <a:rPr lang="en-GB" sz="2309" dirty="0">
                <a:solidFill>
                  <a:srgbClr val="5B686E"/>
                </a:solidFill>
                <a:latin typeface="Co Text Light" panose="020B0303060202020204" pitchFamily="34" charset="0"/>
                <a:cs typeface="Co Text Light" panose="020B0303060202020204" pitchFamily="34" charset="0"/>
              </a:rPr>
              <a:t> </a:t>
            </a:r>
            <a:r>
              <a:rPr lang="en-GB" sz="2309" dirty="0" err="1">
                <a:solidFill>
                  <a:srgbClr val="5B686E"/>
                </a:solidFill>
                <a:latin typeface="Co Text Light" panose="020B0303060202020204" pitchFamily="34" charset="0"/>
                <a:cs typeface="Co Text Light" panose="020B0303060202020204" pitchFamily="34" charset="0"/>
              </a:rPr>
              <a:t>elit</a:t>
            </a:r>
            <a:r>
              <a:rPr lang="en-GB" sz="2309" dirty="0">
                <a:solidFill>
                  <a:srgbClr val="5B686E"/>
                </a:solidFill>
                <a:latin typeface="Co Text Light" panose="020B0303060202020204" pitchFamily="34" charset="0"/>
                <a:cs typeface="Co Text Light" panose="020B0303060202020204" pitchFamily="34" charset="0"/>
              </a:rPr>
              <a:t>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309" dirty="0" err="1">
                <a:solidFill>
                  <a:srgbClr val="5B686E"/>
                </a:solidFill>
                <a:latin typeface="Co Text Light" panose="020B0303060202020204" pitchFamily="34" charset="0"/>
                <a:cs typeface="Co Text Light" panose="020B0303060202020204" pitchFamily="34" charset="0"/>
              </a:rPr>
              <a:t>Vivamus</a:t>
            </a:r>
            <a:r>
              <a:rPr lang="en-GB" sz="2309" dirty="0">
                <a:solidFill>
                  <a:srgbClr val="5B686E"/>
                </a:solidFill>
                <a:latin typeface="Co Text Light" panose="020B0303060202020204" pitchFamily="34" charset="0"/>
                <a:cs typeface="Co Text Light" panose="020B0303060202020204" pitchFamily="34" charset="0"/>
              </a:rPr>
              <a:t> </a:t>
            </a:r>
            <a:r>
              <a:rPr lang="en-GB" sz="2309" dirty="0" err="1">
                <a:solidFill>
                  <a:srgbClr val="5B686E"/>
                </a:solidFill>
                <a:latin typeface="Co Text Light" panose="020B0303060202020204" pitchFamily="34" charset="0"/>
                <a:cs typeface="Co Text Light" panose="020B0303060202020204" pitchFamily="34" charset="0"/>
              </a:rPr>
              <a:t>ullamcorper</a:t>
            </a:r>
            <a:r>
              <a:rPr lang="en-GB" sz="2309" dirty="0">
                <a:solidFill>
                  <a:srgbClr val="5B686E"/>
                </a:solidFill>
                <a:latin typeface="Co Text Light" panose="020B0303060202020204" pitchFamily="34" charset="0"/>
                <a:cs typeface="Co Text Light" panose="020B0303060202020204" pitchFamily="34" charset="0"/>
              </a:rPr>
              <a:t> </a:t>
            </a:r>
            <a:r>
              <a:rPr lang="en-GB" sz="2309" dirty="0" err="1">
                <a:solidFill>
                  <a:srgbClr val="5B686E"/>
                </a:solidFill>
                <a:latin typeface="Co Text Light" panose="020B0303060202020204" pitchFamily="34" charset="0"/>
                <a:cs typeface="Co Text Light" panose="020B0303060202020204" pitchFamily="34" charset="0"/>
              </a:rPr>
              <a:t>rhoncuseros</a:t>
            </a:r>
            <a:r>
              <a:rPr lang="en-GB" sz="2309" dirty="0">
                <a:solidFill>
                  <a:srgbClr val="5B686E"/>
                </a:solidFill>
                <a:latin typeface="Co Text Light" panose="020B0303060202020204" pitchFamily="34" charset="0"/>
                <a:cs typeface="Co Text Light" panose="020B0303060202020204" pitchFamily="34" charset="0"/>
              </a:rPr>
              <a:t>, ac </a:t>
            </a:r>
            <a:r>
              <a:rPr lang="en-GB" sz="2309" dirty="0" err="1">
                <a:solidFill>
                  <a:srgbClr val="5B686E"/>
                </a:solidFill>
                <a:latin typeface="Co Text Light" panose="020B0303060202020204" pitchFamily="34" charset="0"/>
                <a:cs typeface="Co Text Light" panose="020B0303060202020204" pitchFamily="34" charset="0"/>
              </a:rPr>
              <a:t>ultricies</a:t>
            </a:r>
            <a:r>
              <a:rPr lang="en-GB" sz="2309" dirty="0">
                <a:solidFill>
                  <a:srgbClr val="5B686E"/>
                </a:solidFill>
                <a:latin typeface="Co Text Light" panose="020B0303060202020204" pitchFamily="34" charset="0"/>
                <a:cs typeface="Co Text Light" panose="020B0303060202020204" pitchFamily="34" charset="0"/>
              </a:rPr>
              <a:t> </a:t>
            </a:r>
            <a:r>
              <a:rPr lang="en-GB" sz="2309" dirty="0" err="1">
                <a:solidFill>
                  <a:srgbClr val="5B686E"/>
                </a:solidFill>
                <a:latin typeface="Co Text Light" panose="020B0303060202020204" pitchFamily="34" charset="0"/>
                <a:cs typeface="Co Text Light" panose="020B0303060202020204" pitchFamily="34" charset="0"/>
              </a:rPr>
              <a:t>felis</a:t>
            </a:r>
            <a:r>
              <a:rPr lang="en-GB" sz="2309" dirty="0">
                <a:solidFill>
                  <a:srgbClr val="5B686E"/>
                </a:solidFill>
                <a:latin typeface="Co Text Light" panose="020B0303060202020204" pitchFamily="34" charset="0"/>
                <a:cs typeface="Co Text Light" panose="020B0303060202020204" pitchFamily="34" charset="0"/>
              </a:rPr>
              <a:t> </a:t>
            </a:r>
            <a:r>
              <a:rPr lang="en-GB" sz="2309" dirty="0" err="1">
                <a:solidFill>
                  <a:srgbClr val="5B686E"/>
                </a:solidFill>
                <a:latin typeface="Co Text Light" panose="020B0303060202020204" pitchFamily="34" charset="0"/>
                <a:cs typeface="Co Text Light" panose="020B0303060202020204" pitchFamily="34" charset="0"/>
              </a:rPr>
              <a:t>imperdiet</a:t>
            </a:r>
            <a:r>
              <a:rPr lang="en-GB" sz="2309" dirty="0">
                <a:solidFill>
                  <a:srgbClr val="5B686E"/>
                </a:solidFill>
                <a:latin typeface="Co Text Light" panose="020B0303060202020204" pitchFamily="34" charset="0"/>
                <a:cs typeface="Co Text Light" panose="020B0303060202020204" pitchFamily="34" charset="0"/>
              </a:rPr>
              <a:t> </a:t>
            </a:r>
            <a:r>
              <a:rPr lang="en-GB" sz="2309" dirty="0" err="1">
                <a:solidFill>
                  <a:srgbClr val="5B686E"/>
                </a:solidFill>
                <a:latin typeface="Co Text Light" panose="020B0303060202020204" pitchFamily="34" charset="0"/>
                <a:cs typeface="Co Text Light" panose="020B0303060202020204" pitchFamily="34" charset="0"/>
              </a:rPr>
              <a:t>eu</a:t>
            </a:r>
            <a:r>
              <a:rPr lang="en-GB" sz="2309" dirty="0">
                <a:solidFill>
                  <a:srgbClr val="5B686E"/>
                </a:solidFill>
                <a:latin typeface="Co Text Light" panose="020B0303060202020204" pitchFamily="34" charset="0"/>
                <a:cs typeface="Co Text Light" panose="020B0303060202020204" pitchFamily="34" charset="0"/>
              </a:rPr>
              <a:t>. </a:t>
            </a:r>
            <a:r>
              <a:rPr lang="en-GB" sz="2309" dirty="0" err="1">
                <a:solidFill>
                  <a:srgbClr val="5B686E"/>
                </a:solidFill>
                <a:latin typeface="Co Text Light" panose="020B0303060202020204" pitchFamily="34" charset="0"/>
                <a:cs typeface="Co Text Light" panose="020B0303060202020204" pitchFamily="34" charset="0"/>
              </a:rPr>
              <a:t>Morbimolestie</a:t>
            </a:r>
            <a:r>
              <a:rPr lang="en-GB" sz="2309" dirty="0">
                <a:solidFill>
                  <a:srgbClr val="5B686E"/>
                </a:solidFill>
                <a:latin typeface="Co Text Light" panose="020B0303060202020204" pitchFamily="34" charset="0"/>
                <a:cs typeface="Co Text Light" panose="020B0303060202020204" pitchFamily="34" charset="0"/>
              </a:rPr>
              <a:t> </a:t>
            </a:r>
            <a:r>
              <a:rPr lang="en-GB" sz="2309" dirty="0" err="1">
                <a:solidFill>
                  <a:srgbClr val="5B686E"/>
                </a:solidFill>
                <a:latin typeface="Co Text Light" panose="020B0303060202020204" pitchFamily="34" charset="0"/>
                <a:cs typeface="Co Text Light" panose="020B0303060202020204" pitchFamily="34" charset="0"/>
              </a:rPr>
              <a:t>sapien</a:t>
            </a:r>
            <a:r>
              <a:rPr lang="en-GB" sz="2309" dirty="0">
                <a:solidFill>
                  <a:srgbClr val="5B686E"/>
                </a:solidFill>
                <a:latin typeface="Co Text Light" panose="020B0303060202020204" pitchFamily="34" charset="0"/>
                <a:cs typeface="Co Text Light" panose="020B0303060202020204" pitchFamily="34" charset="0"/>
              </a:rPr>
              <a:t> </a:t>
            </a:r>
            <a:r>
              <a:rPr lang="en-GB" sz="2309" dirty="0" err="1">
                <a:solidFill>
                  <a:srgbClr val="5B686E"/>
                </a:solidFill>
                <a:latin typeface="Co Text Light" panose="020B0303060202020204" pitchFamily="34" charset="0"/>
                <a:cs typeface="Co Text Light" panose="020B0303060202020204" pitchFamily="34" charset="0"/>
              </a:rPr>
              <a:t>sed</a:t>
            </a:r>
            <a:r>
              <a:rPr lang="en-GB" sz="2309" dirty="0">
                <a:solidFill>
                  <a:srgbClr val="5B686E"/>
                </a:solidFill>
                <a:latin typeface="Co Text Light" panose="020B0303060202020204" pitchFamily="34" charset="0"/>
                <a:cs typeface="Co Text Light" panose="020B0303060202020204" pitchFamily="34" charset="0"/>
              </a:rPr>
              <a:t> </a:t>
            </a:r>
            <a:r>
              <a:rPr lang="en-GB" sz="2309" dirty="0" err="1">
                <a:solidFill>
                  <a:srgbClr val="5B686E"/>
                </a:solidFill>
                <a:latin typeface="Co Text Light" panose="020B0303060202020204" pitchFamily="34" charset="0"/>
                <a:cs typeface="Co Text Light" panose="020B0303060202020204" pitchFamily="34" charset="0"/>
              </a:rPr>
              <a:t>pretium</a:t>
            </a:r>
            <a:r>
              <a:rPr lang="en-GB" sz="2309" dirty="0">
                <a:solidFill>
                  <a:srgbClr val="5B686E"/>
                </a:solidFill>
                <a:latin typeface="Co Text Light" panose="020B0303060202020204" pitchFamily="34" charset="0"/>
                <a:cs typeface="Co Text Light" panose="020B0303060202020204" pitchFamily="34" charset="0"/>
              </a:rPr>
              <a:t> vestibulum.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309" dirty="0" err="1">
                <a:solidFill>
                  <a:srgbClr val="5B686E"/>
                </a:solidFill>
                <a:latin typeface="Co Text Light" panose="020B0303060202020204" pitchFamily="34" charset="0"/>
                <a:cs typeface="Co Text Light" panose="020B0303060202020204" pitchFamily="34" charset="0"/>
              </a:rPr>
              <a:t>Aeneanmolestie</a:t>
            </a:r>
            <a:r>
              <a:rPr lang="en-GB" sz="2309" dirty="0">
                <a:solidFill>
                  <a:srgbClr val="5B686E"/>
                </a:solidFill>
                <a:latin typeface="Co Text Light" panose="020B0303060202020204" pitchFamily="34" charset="0"/>
                <a:cs typeface="Co Text Light" panose="020B0303060202020204" pitchFamily="34" charset="0"/>
              </a:rPr>
              <a:t> </a:t>
            </a:r>
            <a:r>
              <a:rPr lang="en-GB" sz="2309" dirty="0" err="1">
                <a:solidFill>
                  <a:srgbClr val="5B686E"/>
                </a:solidFill>
                <a:latin typeface="Co Text Light" panose="020B0303060202020204" pitchFamily="34" charset="0"/>
                <a:cs typeface="Co Text Light" panose="020B0303060202020204" pitchFamily="34" charset="0"/>
              </a:rPr>
              <a:t>luctus</a:t>
            </a:r>
            <a:r>
              <a:rPr lang="en-GB" sz="2309" dirty="0">
                <a:solidFill>
                  <a:srgbClr val="5B686E"/>
                </a:solidFill>
                <a:latin typeface="Co Text Light" panose="020B0303060202020204" pitchFamily="34" charset="0"/>
                <a:cs typeface="Co Text Light" panose="020B0303060202020204" pitchFamily="34" charset="0"/>
              </a:rPr>
              <a:t> ligula </a:t>
            </a:r>
            <a:r>
              <a:rPr lang="en-GB" sz="2309" dirty="0" err="1">
                <a:solidFill>
                  <a:srgbClr val="5B686E"/>
                </a:solidFill>
                <a:latin typeface="Co Text Light" panose="020B0303060202020204" pitchFamily="34" charset="0"/>
                <a:cs typeface="Co Text Light" panose="020B0303060202020204" pitchFamily="34" charset="0"/>
              </a:rPr>
              <a:t>vel</a:t>
            </a:r>
            <a:r>
              <a:rPr lang="en-GB" sz="2309" dirty="0">
                <a:solidFill>
                  <a:srgbClr val="5B686E"/>
                </a:solidFill>
                <a:latin typeface="Co Text Light" panose="020B0303060202020204" pitchFamily="34" charset="0"/>
                <a:cs typeface="Co Text Light" panose="020B0303060202020204" pitchFamily="34" charset="0"/>
              </a:rPr>
              <a:t> </a:t>
            </a:r>
            <a:r>
              <a:rPr lang="en-GB" sz="2309" dirty="0" err="1">
                <a:solidFill>
                  <a:srgbClr val="5B686E"/>
                </a:solidFill>
                <a:latin typeface="Co Text Light" panose="020B0303060202020204" pitchFamily="34" charset="0"/>
                <a:cs typeface="Co Text Light" panose="020B0303060202020204" pitchFamily="34" charset="0"/>
              </a:rPr>
              <a:t>suscipit</a:t>
            </a:r>
            <a:r>
              <a:rPr lang="en-GB" sz="2309" dirty="0">
                <a:solidFill>
                  <a:srgbClr val="5B686E"/>
                </a:solidFill>
                <a:latin typeface="Co Text Light" panose="020B0303060202020204" pitchFamily="34" charset="0"/>
                <a:cs typeface="Co Text Light" panose="020B0303060202020204" pitchFamily="34" charset="0"/>
              </a:rPr>
              <a:t>. </a:t>
            </a:r>
            <a:r>
              <a:rPr lang="en-GB" sz="2309" dirty="0" err="1">
                <a:solidFill>
                  <a:srgbClr val="5B686E"/>
                </a:solidFill>
                <a:latin typeface="Co Text Light" panose="020B0303060202020204" pitchFamily="34" charset="0"/>
                <a:cs typeface="Co Text Light" panose="020B0303060202020204" pitchFamily="34" charset="0"/>
              </a:rPr>
              <a:t>Nulla</a:t>
            </a:r>
            <a:r>
              <a:rPr lang="en-GB" sz="2309" dirty="0">
                <a:solidFill>
                  <a:srgbClr val="5B686E"/>
                </a:solidFill>
                <a:latin typeface="Co Text Light" panose="020B0303060202020204" pitchFamily="34" charset="0"/>
                <a:cs typeface="Co Text Light" panose="020B0303060202020204" pitchFamily="34" charset="0"/>
              </a:rPr>
              <a:t> </a:t>
            </a:r>
            <a:r>
              <a:rPr lang="en-GB" sz="2309" dirty="0" err="1">
                <a:solidFill>
                  <a:srgbClr val="5B686E"/>
                </a:solidFill>
                <a:latin typeface="Co Text Light" panose="020B0303060202020204" pitchFamily="34" charset="0"/>
                <a:cs typeface="Co Text Light" panose="020B0303060202020204" pitchFamily="34" charset="0"/>
              </a:rPr>
              <a:t>facilisi.Aliquam</a:t>
            </a:r>
            <a:r>
              <a:rPr lang="en-GB" sz="2309" dirty="0">
                <a:solidFill>
                  <a:srgbClr val="5B686E"/>
                </a:solidFill>
                <a:latin typeface="Co Text Light" panose="020B0303060202020204" pitchFamily="34" charset="0"/>
                <a:cs typeface="Co Text Light" panose="020B0303060202020204" pitchFamily="34" charset="0"/>
              </a:rPr>
              <a:t> </a:t>
            </a:r>
            <a:r>
              <a:rPr lang="en-GB" sz="2309" dirty="0" err="1">
                <a:solidFill>
                  <a:srgbClr val="5B686E"/>
                </a:solidFill>
                <a:latin typeface="Co Text Light" panose="020B0303060202020204" pitchFamily="34" charset="0"/>
                <a:cs typeface="Co Text Light" panose="020B0303060202020204" pitchFamily="34" charset="0"/>
              </a:rPr>
              <a:t>erat</a:t>
            </a:r>
            <a:r>
              <a:rPr lang="en-GB" sz="2309" dirty="0">
                <a:solidFill>
                  <a:srgbClr val="5B686E"/>
                </a:solidFill>
                <a:latin typeface="Co Text Light" panose="020B0303060202020204" pitchFamily="34" charset="0"/>
                <a:cs typeface="Co Text Light" panose="020B0303060202020204" pitchFamily="34" charset="0"/>
              </a:rPr>
              <a:t> </a:t>
            </a:r>
            <a:r>
              <a:rPr lang="en-GB" sz="2309" dirty="0" err="1">
                <a:solidFill>
                  <a:srgbClr val="5B686E"/>
                </a:solidFill>
                <a:latin typeface="Co Text Light" panose="020B0303060202020204" pitchFamily="34" charset="0"/>
                <a:cs typeface="Co Text Light" panose="020B0303060202020204" pitchFamily="34" charset="0"/>
              </a:rPr>
              <a:t>volutpat</a:t>
            </a:r>
            <a:r>
              <a:rPr lang="en-GB" sz="2309" dirty="0">
                <a:solidFill>
                  <a:srgbClr val="5B686E"/>
                </a:solidFill>
                <a:latin typeface="Co Text Light" panose="020B0303060202020204" pitchFamily="34" charset="0"/>
                <a:cs typeface="Co Text Light" panose="020B0303060202020204" pitchFamily="34" charset="0"/>
              </a:rPr>
              <a:t>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309" dirty="0">
                <a:solidFill>
                  <a:srgbClr val="5B686E"/>
                </a:solidFill>
                <a:latin typeface="Co Text Light" panose="020B0303060202020204" pitchFamily="34" charset="0"/>
                <a:cs typeface="Co Text Light" panose="020B0303060202020204" pitchFamily="34" charset="0"/>
              </a:rPr>
              <a:t>Duis </a:t>
            </a:r>
            <a:r>
              <a:rPr lang="en-GB" sz="2309" dirty="0" err="1">
                <a:solidFill>
                  <a:srgbClr val="5B686E"/>
                </a:solidFill>
                <a:latin typeface="Co Text Light" panose="020B0303060202020204" pitchFamily="34" charset="0"/>
                <a:cs typeface="Co Text Light" panose="020B0303060202020204" pitchFamily="34" charset="0"/>
              </a:rPr>
              <a:t>ultricies</a:t>
            </a:r>
            <a:r>
              <a:rPr lang="en-GB" sz="2309" dirty="0">
                <a:solidFill>
                  <a:srgbClr val="5B686E"/>
                </a:solidFill>
                <a:latin typeface="Co Text Light" panose="020B0303060202020204" pitchFamily="34" charset="0"/>
                <a:cs typeface="Co Text Light" panose="020B0303060202020204" pitchFamily="34" charset="0"/>
              </a:rPr>
              <a:t> </a:t>
            </a:r>
            <a:r>
              <a:rPr lang="en-GB" sz="2309" dirty="0" err="1">
                <a:solidFill>
                  <a:srgbClr val="5B686E"/>
                </a:solidFill>
                <a:latin typeface="Co Text Light" panose="020B0303060202020204" pitchFamily="34" charset="0"/>
                <a:cs typeface="Co Text Light" panose="020B0303060202020204" pitchFamily="34" charset="0"/>
              </a:rPr>
              <a:t>erat</a:t>
            </a:r>
            <a:r>
              <a:rPr lang="en-GB" sz="2309" dirty="0">
                <a:solidFill>
                  <a:srgbClr val="5B686E"/>
                </a:solidFill>
                <a:latin typeface="Co Text Light" panose="020B0303060202020204" pitchFamily="34" charset="0"/>
                <a:cs typeface="Co Text Light" panose="020B0303060202020204" pitchFamily="34" charset="0"/>
              </a:rPr>
              <a:t> </a:t>
            </a:r>
            <a:r>
              <a:rPr lang="en-GB" sz="2309" dirty="0" err="1">
                <a:solidFill>
                  <a:srgbClr val="5B686E"/>
                </a:solidFill>
                <a:latin typeface="Co Text Light" panose="020B0303060202020204" pitchFamily="34" charset="0"/>
                <a:cs typeface="Co Text Light" panose="020B0303060202020204" pitchFamily="34" charset="0"/>
              </a:rPr>
              <a:t>atefficitur</a:t>
            </a:r>
            <a:r>
              <a:rPr lang="en-GB" sz="2309" dirty="0">
                <a:solidFill>
                  <a:srgbClr val="5B686E"/>
                </a:solidFill>
                <a:latin typeface="Co Text Light" panose="020B0303060202020204" pitchFamily="34" charset="0"/>
                <a:cs typeface="Co Text Light" panose="020B0303060202020204" pitchFamily="34" charset="0"/>
              </a:rPr>
              <a:t> </a:t>
            </a:r>
            <a:r>
              <a:rPr lang="en-GB" sz="2309" dirty="0" err="1">
                <a:solidFill>
                  <a:srgbClr val="5B686E"/>
                </a:solidFill>
                <a:latin typeface="Co Text Light" panose="020B0303060202020204" pitchFamily="34" charset="0"/>
                <a:cs typeface="Co Text Light" panose="020B0303060202020204" pitchFamily="34" charset="0"/>
              </a:rPr>
              <a:t>tempor</a:t>
            </a:r>
            <a:r>
              <a:rPr lang="en-GB" sz="2309" dirty="0">
                <a:solidFill>
                  <a:srgbClr val="5B686E"/>
                </a:solidFill>
                <a:latin typeface="Co Text Light" panose="020B0303060202020204" pitchFamily="34" charset="0"/>
                <a:cs typeface="Co Text Light" panose="020B0303060202020204" pitchFamily="34" charset="0"/>
              </a:rPr>
              <a:t>. Duis </a:t>
            </a:r>
            <a:r>
              <a:rPr lang="en-GB" sz="2309" dirty="0" err="1">
                <a:solidFill>
                  <a:srgbClr val="5B686E"/>
                </a:solidFill>
                <a:latin typeface="Co Text Light" panose="020B0303060202020204" pitchFamily="34" charset="0"/>
                <a:cs typeface="Co Text Light" panose="020B0303060202020204" pitchFamily="34" charset="0"/>
              </a:rPr>
              <a:t>laoreet</a:t>
            </a:r>
            <a:r>
              <a:rPr lang="en-GB" sz="2309" dirty="0">
                <a:solidFill>
                  <a:srgbClr val="5B686E"/>
                </a:solidFill>
                <a:latin typeface="Co Text Light" panose="020B0303060202020204" pitchFamily="34" charset="0"/>
                <a:cs typeface="Co Text Light" panose="020B0303060202020204" pitchFamily="34" charset="0"/>
              </a:rPr>
              <a:t> vitae </a:t>
            </a:r>
            <a:r>
              <a:rPr lang="en-GB" sz="2309" dirty="0" err="1">
                <a:solidFill>
                  <a:srgbClr val="5B686E"/>
                </a:solidFill>
                <a:latin typeface="Co Text Light" panose="020B0303060202020204" pitchFamily="34" charset="0"/>
                <a:cs typeface="Co Text Light" panose="020B0303060202020204" pitchFamily="34" charset="0"/>
              </a:rPr>
              <a:t>leo</a:t>
            </a:r>
            <a:r>
              <a:rPr lang="en-GB" sz="2309" dirty="0">
                <a:solidFill>
                  <a:srgbClr val="5B686E"/>
                </a:solidFill>
                <a:latin typeface="Co Text Light" panose="020B0303060202020204" pitchFamily="34" charset="0"/>
                <a:cs typeface="Co Text Light" panose="020B0303060202020204" pitchFamily="34" charset="0"/>
              </a:rPr>
              <a:t> </a:t>
            </a:r>
            <a:r>
              <a:rPr lang="en-GB" sz="2309" dirty="0" err="1">
                <a:solidFill>
                  <a:srgbClr val="5B686E"/>
                </a:solidFill>
                <a:latin typeface="Co Text Light" panose="020B0303060202020204" pitchFamily="34" charset="0"/>
                <a:cs typeface="Co Text Light" panose="020B0303060202020204" pitchFamily="34" charset="0"/>
              </a:rPr>
              <a:t>utcondimentum</a:t>
            </a:r>
            <a:r>
              <a:rPr lang="en-GB" sz="2309" dirty="0">
                <a:solidFill>
                  <a:srgbClr val="5B686E"/>
                </a:solidFill>
                <a:latin typeface="Co Text Light" panose="020B0303060202020204" pitchFamily="34" charset="0"/>
                <a:cs typeface="Co Text Light" panose="020B0303060202020204" pitchFamily="34" charset="0"/>
              </a:rPr>
              <a:t>. </a:t>
            </a:r>
            <a:r>
              <a:rPr lang="en-GB" sz="2309" dirty="0" err="1">
                <a:solidFill>
                  <a:srgbClr val="5B686E"/>
                </a:solidFill>
                <a:latin typeface="Co Text Light" panose="020B0303060202020204" pitchFamily="34" charset="0"/>
                <a:cs typeface="Co Text Light" panose="020B0303060202020204" pitchFamily="34" charset="0"/>
              </a:rPr>
              <a:t>Suspendisse</a:t>
            </a:r>
            <a:r>
              <a:rPr lang="en-GB" sz="2309" dirty="0">
                <a:solidFill>
                  <a:srgbClr val="5B686E"/>
                </a:solidFill>
                <a:latin typeface="Co Text Light" panose="020B0303060202020204" pitchFamily="34" charset="0"/>
                <a:cs typeface="Co Text Light" panose="020B0303060202020204" pitchFamily="34" charset="0"/>
              </a:rPr>
              <a:t> </a:t>
            </a:r>
            <a:r>
              <a:rPr lang="en-GB" sz="2309" dirty="0" err="1">
                <a:solidFill>
                  <a:srgbClr val="5B686E"/>
                </a:solidFill>
                <a:latin typeface="Co Text Light" panose="020B0303060202020204" pitchFamily="34" charset="0"/>
                <a:cs typeface="Co Text Light" panose="020B0303060202020204" pitchFamily="34" charset="0"/>
              </a:rPr>
              <a:t>eget</a:t>
            </a:r>
            <a:r>
              <a:rPr lang="en-GB" sz="2309" dirty="0">
                <a:solidFill>
                  <a:srgbClr val="5B686E"/>
                </a:solidFill>
                <a:latin typeface="Co Text Light" panose="020B0303060202020204" pitchFamily="34" charset="0"/>
                <a:cs typeface="Co Text Light" panose="020B0303060202020204" pitchFamily="34" charset="0"/>
              </a:rPr>
              <a:t> </a:t>
            </a:r>
            <a:r>
              <a:rPr lang="en-GB" sz="2309" dirty="0" err="1">
                <a:solidFill>
                  <a:srgbClr val="5B686E"/>
                </a:solidFill>
                <a:latin typeface="Co Text Light" panose="020B0303060202020204" pitchFamily="34" charset="0"/>
                <a:cs typeface="Co Text Light" panose="020B0303060202020204" pitchFamily="34" charset="0"/>
              </a:rPr>
              <a:t>molestie</a:t>
            </a:r>
            <a:r>
              <a:rPr lang="en-GB" sz="2309" dirty="0">
                <a:solidFill>
                  <a:srgbClr val="5B686E"/>
                </a:solidFill>
                <a:latin typeface="Co Text Light" panose="020B0303060202020204" pitchFamily="34" charset="0"/>
                <a:cs typeface="Co Text Light" panose="020B0303060202020204" pitchFamily="34" charset="0"/>
              </a:rPr>
              <a:t> </a:t>
            </a:r>
            <a:r>
              <a:rPr lang="en-GB" sz="2309" dirty="0" err="1">
                <a:solidFill>
                  <a:srgbClr val="5B686E"/>
                </a:solidFill>
                <a:latin typeface="Co Text Light" panose="020B0303060202020204" pitchFamily="34" charset="0"/>
                <a:cs typeface="Co Text Light" panose="020B0303060202020204" pitchFamily="34" charset="0"/>
              </a:rPr>
              <a:t>tortor</a:t>
            </a:r>
            <a:r>
              <a:rPr lang="en-GB" sz="2309" dirty="0">
                <a:solidFill>
                  <a:srgbClr val="5B686E"/>
                </a:solidFill>
                <a:latin typeface="Co Text Light" panose="020B0303060202020204" pitchFamily="34" charset="0"/>
                <a:cs typeface="Co Text Light" panose="020B0303060202020204" pitchFamily="34" charset="0"/>
              </a:rPr>
              <a:t>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309" dirty="0">
                <a:solidFill>
                  <a:srgbClr val="5B686E"/>
                </a:solidFill>
                <a:latin typeface="Co Text Light" panose="020B0303060202020204" pitchFamily="34" charset="0"/>
                <a:cs typeface="Co Text Light" panose="020B0303060202020204" pitchFamily="34" charset="0"/>
              </a:rPr>
              <a:t>Duis cursus, </a:t>
            </a:r>
            <a:r>
              <a:rPr lang="en-GB" sz="2309" dirty="0" err="1">
                <a:solidFill>
                  <a:srgbClr val="5B686E"/>
                </a:solidFill>
                <a:latin typeface="Co Text Light" panose="020B0303060202020204" pitchFamily="34" charset="0"/>
                <a:cs typeface="Co Text Light" panose="020B0303060202020204" pitchFamily="34" charset="0"/>
              </a:rPr>
              <a:t>tellus</a:t>
            </a:r>
            <a:r>
              <a:rPr lang="en-GB" sz="2309" dirty="0">
                <a:solidFill>
                  <a:srgbClr val="5B686E"/>
                </a:solidFill>
                <a:latin typeface="Co Text Light" panose="020B0303060202020204" pitchFamily="34" charset="0"/>
                <a:cs typeface="Co Text Light" panose="020B0303060202020204" pitchFamily="34" charset="0"/>
              </a:rPr>
              <a:t> vitae </a:t>
            </a:r>
            <a:r>
              <a:rPr lang="en-GB" sz="2309" dirty="0" err="1">
                <a:solidFill>
                  <a:srgbClr val="5B686E"/>
                </a:solidFill>
                <a:latin typeface="Co Text Light" panose="020B0303060202020204" pitchFamily="34" charset="0"/>
                <a:cs typeface="Co Text Light" panose="020B0303060202020204" pitchFamily="34" charset="0"/>
              </a:rPr>
              <a:t>varius</a:t>
            </a:r>
            <a:r>
              <a:rPr lang="en-GB" sz="2309" dirty="0">
                <a:solidFill>
                  <a:srgbClr val="5B686E"/>
                </a:solidFill>
                <a:latin typeface="Co Text Light" panose="020B0303060202020204" pitchFamily="34" charset="0"/>
                <a:cs typeface="Co Text Light" panose="020B0303060202020204" pitchFamily="34" charset="0"/>
              </a:rPr>
              <a:t> </a:t>
            </a:r>
            <a:r>
              <a:rPr lang="en-GB" sz="2309" dirty="0" err="1">
                <a:solidFill>
                  <a:srgbClr val="5B686E"/>
                </a:solidFill>
                <a:latin typeface="Co Text Light" panose="020B0303060202020204" pitchFamily="34" charset="0"/>
                <a:cs typeface="Co Text Light" panose="020B0303060202020204" pitchFamily="34" charset="0"/>
              </a:rPr>
              <a:t>posuere</a:t>
            </a:r>
            <a:r>
              <a:rPr lang="en-GB" sz="2309" dirty="0">
                <a:solidFill>
                  <a:srgbClr val="5B686E"/>
                </a:solidFill>
                <a:latin typeface="Co Text Light" panose="020B0303060202020204" pitchFamily="34" charset="0"/>
                <a:cs typeface="Co Text Light" panose="020B0303060202020204" pitchFamily="34" charset="0"/>
              </a:rPr>
              <a:t>, </a:t>
            </a:r>
            <a:r>
              <a:rPr lang="en-GB" sz="2309" dirty="0" err="1">
                <a:solidFill>
                  <a:srgbClr val="5B686E"/>
                </a:solidFill>
                <a:latin typeface="Co Text Light" panose="020B0303060202020204" pitchFamily="34" charset="0"/>
                <a:cs typeface="Co Text Light" panose="020B0303060202020204" pitchFamily="34" charset="0"/>
              </a:rPr>
              <a:t>augueeros</a:t>
            </a:r>
            <a:r>
              <a:rPr lang="en-GB" sz="2309" dirty="0">
                <a:solidFill>
                  <a:srgbClr val="5B686E"/>
                </a:solidFill>
                <a:latin typeface="Co Text Light" panose="020B0303060202020204" pitchFamily="34" charset="0"/>
                <a:cs typeface="Co Text Light" panose="020B0303060202020204" pitchFamily="34" charset="0"/>
              </a:rPr>
              <a:t> </a:t>
            </a:r>
            <a:r>
              <a:rPr lang="en-GB" sz="2309" dirty="0" err="1">
                <a:solidFill>
                  <a:srgbClr val="5B686E"/>
                </a:solidFill>
                <a:latin typeface="Co Text Light" panose="020B0303060202020204" pitchFamily="34" charset="0"/>
                <a:cs typeface="Co Text Light" panose="020B0303060202020204" pitchFamily="34" charset="0"/>
              </a:rPr>
              <a:t>consectetur</a:t>
            </a:r>
            <a:r>
              <a:rPr lang="en-GB" sz="2309" dirty="0">
                <a:solidFill>
                  <a:srgbClr val="5B686E"/>
                </a:solidFill>
                <a:latin typeface="Co Text Light" panose="020B0303060202020204" pitchFamily="34" charset="0"/>
                <a:cs typeface="Co Text Light" panose="020B0303060202020204" pitchFamily="34" charset="0"/>
              </a:rPr>
              <a:t> ante, </a:t>
            </a:r>
            <a:r>
              <a:rPr lang="en-GB" sz="2309" dirty="0" err="1">
                <a:solidFill>
                  <a:srgbClr val="5B686E"/>
                </a:solidFill>
                <a:latin typeface="Co Text Light" panose="020B0303060202020204" pitchFamily="34" charset="0"/>
                <a:cs typeface="Co Text Light" panose="020B0303060202020204" pitchFamily="34" charset="0"/>
              </a:rPr>
              <a:t>ut</a:t>
            </a:r>
            <a:r>
              <a:rPr lang="en-GB" sz="2309" dirty="0">
                <a:solidFill>
                  <a:srgbClr val="5B686E"/>
                </a:solidFill>
                <a:latin typeface="Co Text Light" panose="020B0303060202020204" pitchFamily="34" charset="0"/>
                <a:cs typeface="Co Text Light" panose="020B0303060202020204" pitchFamily="34" charset="0"/>
              </a:rPr>
              <a:t> </a:t>
            </a:r>
            <a:r>
              <a:rPr lang="en-GB" sz="2309" dirty="0" err="1">
                <a:solidFill>
                  <a:srgbClr val="5B686E"/>
                </a:solidFill>
                <a:latin typeface="Co Text Light" panose="020B0303060202020204" pitchFamily="34" charset="0"/>
                <a:cs typeface="Co Text Light" panose="020B0303060202020204" pitchFamily="34" charset="0"/>
              </a:rPr>
              <a:t>laoreet</a:t>
            </a:r>
            <a:r>
              <a:rPr lang="en-GB" sz="2309" dirty="0">
                <a:solidFill>
                  <a:srgbClr val="5B686E"/>
                </a:solidFill>
                <a:latin typeface="Co Text Light" panose="020B0303060202020204" pitchFamily="34" charset="0"/>
                <a:cs typeface="Co Text Light" panose="020B0303060202020204" pitchFamily="34" charset="0"/>
              </a:rPr>
              <a:t> </a:t>
            </a:r>
            <a:r>
              <a:rPr lang="en-GB" sz="2309" dirty="0" err="1">
                <a:solidFill>
                  <a:srgbClr val="5B686E"/>
                </a:solidFill>
                <a:latin typeface="Co Text Light" panose="020B0303060202020204" pitchFamily="34" charset="0"/>
                <a:cs typeface="Co Text Light" panose="020B0303060202020204" pitchFamily="34" charset="0"/>
              </a:rPr>
              <a:t>massa</a:t>
            </a:r>
            <a:r>
              <a:rPr lang="en-GB" sz="2309" dirty="0">
                <a:solidFill>
                  <a:srgbClr val="5B686E"/>
                </a:solidFill>
                <a:latin typeface="Co Text Light" panose="020B0303060202020204" pitchFamily="34" charset="0"/>
                <a:cs typeface="Co Text Light" panose="020B0303060202020204" pitchFamily="34" charset="0"/>
              </a:rPr>
              <a:t> </a:t>
            </a:r>
            <a:r>
              <a:rPr lang="en-GB" sz="2309" dirty="0" err="1">
                <a:solidFill>
                  <a:srgbClr val="5B686E"/>
                </a:solidFill>
                <a:latin typeface="Co Text Light" panose="020B0303060202020204" pitchFamily="34" charset="0"/>
                <a:cs typeface="Co Text Light" panose="020B0303060202020204" pitchFamily="34" charset="0"/>
              </a:rPr>
              <a:t>tortorporta</a:t>
            </a:r>
            <a:r>
              <a:rPr lang="en-GB" sz="2309" dirty="0">
                <a:solidFill>
                  <a:srgbClr val="5B686E"/>
                </a:solidFill>
                <a:latin typeface="Co Text Light" panose="020B0303060202020204" pitchFamily="34" charset="0"/>
                <a:cs typeface="Co Text Light" panose="020B0303060202020204" pitchFamily="34" charset="0"/>
              </a:rPr>
              <a:t> libero. In </a:t>
            </a:r>
            <a:r>
              <a:rPr lang="en-GB" sz="2309" dirty="0" err="1">
                <a:solidFill>
                  <a:srgbClr val="5B686E"/>
                </a:solidFill>
                <a:latin typeface="Co Text Light" panose="020B0303060202020204" pitchFamily="34" charset="0"/>
                <a:cs typeface="Co Text Light" panose="020B0303060202020204" pitchFamily="34" charset="0"/>
              </a:rPr>
              <a:t>nec</a:t>
            </a:r>
            <a:r>
              <a:rPr lang="en-GB" sz="2309" dirty="0">
                <a:solidFill>
                  <a:srgbClr val="5B686E"/>
                </a:solidFill>
                <a:latin typeface="Co Text Light" panose="020B0303060202020204" pitchFamily="34" charset="0"/>
                <a:cs typeface="Co Text Light" panose="020B0303060202020204" pitchFamily="34" charset="0"/>
              </a:rPr>
              <a:t> </a:t>
            </a:r>
            <a:r>
              <a:rPr lang="en-GB" sz="2309" dirty="0" err="1">
                <a:solidFill>
                  <a:srgbClr val="5B686E"/>
                </a:solidFill>
                <a:latin typeface="Co Text Light" panose="020B0303060202020204" pitchFamily="34" charset="0"/>
                <a:cs typeface="Co Text Light" panose="020B0303060202020204" pitchFamily="34" charset="0"/>
              </a:rPr>
              <a:t>ultrices</a:t>
            </a:r>
            <a:r>
              <a:rPr lang="en-GB" sz="2309" dirty="0">
                <a:solidFill>
                  <a:srgbClr val="5B686E"/>
                </a:solidFill>
                <a:latin typeface="Co Text Light" panose="020B0303060202020204" pitchFamily="34" charset="0"/>
                <a:cs typeface="Co Text Light" panose="020B0303060202020204" pitchFamily="34" charset="0"/>
              </a:rPr>
              <a:t> </a:t>
            </a:r>
            <a:r>
              <a:rPr lang="en-GB" sz="2309" dirty="0" err="1">
                <a:solidFill>
                  <a:srgbClr val="5B686E"/>
                </a:solidFill>
                <a:latin typeface="Co Text Light" panose="020B0303060202020204" pitchFamily="34" charset="0"/>
                <a:cs typeface="Co Text Light" panose="020B0303060202020204" pitchFamily="34" charset="0"/>
              </a:rPr>
              <a:t>odio</a:t>
            </a:r>
            <a:r>
              <a:rPr lang="en-GB" sz="2309" dirty="0">
                <a:solidFill>
                  <a:srgbClr val="5B686E"/>
                </a:solidFill>
                <a:latin typeface="Co Text Light" panose="020B0303060202020204" pitchFamily="34" charset="0"/>
                <a:cs typeface="Co Text Light" panose="020B0303060202020204" pitchFamily="34" charset="0"/>
              </a:rPr>
              <a:t>.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D21B77BE-CDC6-4633-ADB3-86A4F4A3EC4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1177317" y="1159675"/>
            <a:ext cx="7811149" cy="1614929"/>
          </a:xfrm>
          <a:noFill/>
        </p:spPr>
        <p:txBody>
          <a:bodyPr wrap="square" rtlCol="0">
            <a:spAutoFit/>
          </a:bodyPr>
          <a:lstStyle>
            <a:lvl1pPr>
              <a:lnSpc>
                <a:spcPct val="100000"/>
              </a:lnSpc>
              <a:defRPr lang="en-GB" sz="4947" dirty="0">
                <a:solidFill>
                  <a:srgbClr val="5B686E"/>
                </a:solidFill>
                <a:latin typeface="Co Text Light" panose="020B0303060202020204" pitchFamily="34" charset="0"/>
                <a:ea typeface="+mn-ea"/>
                <a:cs typeface="Co Text Light" panose="020B0303060202020204" pitchFamily="34" charset="0"/>
              </a:defRPr>
            </a:lvl1pPr>
          </a:lstStyle>
          <a:p>
            <a:r>
              <a:rPr lang="en-US" sz="4947" dirty="0">
                <a:solidFill>
                  <a:srgbClr val="5B686E"/>
                </a:solidFill>
                <a:latin typeface="Co Text Light" panose="020B0303060202020204" pitchFamily="34" charset="0"/>
                <a:cs typeface="Co Text Light" panose="020B0303060202020204" pitchFamily="34" charset="0"/>
              </a:rPr>
              <a:t>Copy slide with </a:t>
            </a:r>
            <a:br>
              <a:rPr lang="en-US" sz="4947" dirty="0">
                <a:solidFill>
                  <a:srgbClr val="5B686E"/>
                </a:solidFill>
                <a:latin typeface="Co Text Light" panose="020B0303060202020204" pitchFamily="34" charset="0"/>
                <a:cs typeface="Co Text Light" panose="020B0303060202020204" pitchFamily="34" charset="0"/>
              </a:rPr>
            </a:br>
            <a:r>
              <a:rPr lang="en-US" sz="4947" dirty="0">
                <a:solidFill>
                  <a:srgbClr val="5B686E"/>
                </a:solidFill>
                <a:latin typeface="Co Text Light" panose="020B0303060202020204" pitchFamily="34" charset="0"/>
                <a:cs typeface="Co Text Light" panose="020B0303060202020204" pitchFamily="34" charset="0"/>
              </a:rPr>
              <a:t>bullet points on right</a:t>
            </a:r>
          </a:p>
        </p:txBody>
      </p:sp>
    </p:spTree>
    <p:extLst>
      <p:ext uri="{BB962C8B-B14F-4D97-AF65-F5344CB8AC3E}">
        <p14:creationId xmlns:p14="http://schemas.microsoft.com/office/powerpoint/2010/main" val="2123488079"/>
      </p:ext>
    </p:extLst>
  </p:cSld>
  <p:clrMapOvr>
    <a:masterClrMapping/>
  </p:clrMapOvr>
  <p:hf hdr="0" ftr="0" dt="0"/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Plain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4B96EF96-948F-4521-8204-8CBFEF5A8625}"/>
              </a:ext>
            </a:extLst>
          </p:cNvPr>
          <p:cNvSpPr/>
          <p:nvPr userDrawn="1"/>
        </p:nvSpPr>
        <p:spPr>
          <a:xfrm>
            <a:off x="0" y="0"/>
            <a:ext cx="20104100" cy="11309350"/>
          </a:xfrm>
          <a:prstGeom prst="rect">
            <a:avLst/>
          </a:prstGeom>
          <a:solidFill>
            <a:srgbClr val="D5E8E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968" dirty="0"/>
          </a:p>
        </p:txBody>
      </p:sp>
    </p:spTree>
    <p:extLst>
      <p:ext uri="{BB962C8B-B14F-4D97-AF65-F5344CB8AC3E}">
        <p14:creationId xmlns:p14="http://schemas.microsoft.com/office/powerpoint/2010/main" val="1036061177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110"/>
          <p:cNvSpPr/>
          <p:nvPr userDrawn="1"/>
        </p:nvSpPr>
        <p:spPr>
          <a:xfrm>
            <a:off x="6029495" y="2535629"/>
            <a:ext cx="4109720" cy="8773160"/>
          </a:xfrm>
          <a:custGeom>
            <a:avLst/>
            <a:gdLst/>
            <a:ahLst/>
            <a:cxnLst/>
            <a:rect l="l" t="t" r="r" b="b"/>
            <a:pathLst>
              <a:path w="4109720" h="8773160">
                <a:moveTo>
                  <a:pt x="0" y="0"/>
                </a:moveTo>
                <a:lnTo>
                  <a:pt x="0" y="8772926"/>
                </a:lnTo>
                <a:lnTo>
                  <a:pt x="4109435" y="8772926"/>
                </a:lnTo>
                <a:lnTo>
                  <a:pt x="0" y="0"/>
                </a:lnTo>
                <a:close/>
              </a:path>
            </a:pathLst>
          </a:custGeom>
          <a:solidFill>
            <a:srgbClr val="9DD0D6"/>
          </a:solidFill>
        </p:spPr>
        <p:txBody>
          <a:bodyPr wrap="square" lIns="0" tIns="0" rIns="0" bIns="0" rtlCol="0"/>
          <a:lstStyle/>
          <a:p>
            <a:endParaRPr>
              <a:latin typeface="Trebuchet MS" panose="020B0603020202020204" pitchFamily="34" charset="0"/>
            </a:endParaRPr>
          </a:p>
        </p:txBody>
      </p:sp>
      <p:sp>
        <p:nvSpPr>
          <p:cNvPr id="4" name="object 111"/>
          <p:cNvSpPr/>
          <p:nvPr userDrawn="1"/>
        </p:nvSpPr>
        <p:spPr>
          <a:xfrm>
            <a:off x="0" y="0"/>
            <a:ext cx="10551795" cy="11308715"/>
          </a:xfrm>
          <a:custGeom>
            <a:avLst/>
            <a:gdLst/>
            <a:ahLst/>
            <a:cxnLst/>
            <a:rect l="l" t="t" r="r" b="b"/>
            <a:pathLst>
              <a:path w="10551795" h="11308715">
                <a:moveTo>
                  <a:pt x="10551511" y="0"/>
                </a:moveTo>
                <a:lnTo>
                  <a:pt x="0" y="0"/>
                </a:lnTo>
                <a:lnTo>
                  <a:pt x="0" y="11308556"/>
                </a:lnTo>
                <a:lnTo>
                  <a:pt x="8425198" y="11308556"/>
                </a:lnTo>
                <a:lnTo>
                  <a:pt x="10551511" y="0"/>
                </a:lnTo>
                <a:close/>
              </a:path>
            </a:pathLst>
          </a:custGeom>
          <a:solidFill>
            <a:srgbClr val="7CC4CB"/>
          </a:solidFill>
        </p:spPr>
        <p:txBody>
          <a:bodyPr wrap="square" lIns="0" tIns="0" rIns="0" bIns="0" rtlCol="0"/>
          <a:lstStyle/>
          <a:p>
            <a:endParaRPr>
              <a:latin typeface="Trebuchet MS" panose="020B0603020202020204" pitchFamily="34" charset="0"/>
            </a:endParaRPr>
          </a:p>
        </p:txBody>
      </p:sp>
      <p:sp>
        <p:nvSpPr>
          <p:cNvPr id="15" name="Text Placeholder 6"/>
          <p:cNvSpPr>
            <a:spLocks noGrp="1"/>
          </p:cNvSpPr>
          <p:nvPr>
            <p:ph type="body" sz="quarter" idx="14" hasCustomPrompt="1"/>
          </p:nvPr>
        </p:nvSpPr>
        <p:spPr>
          <a:xfrm>
            <a:off x="1714603" y="2602930"/>
            <a:ext cx="6940389" cy="2355850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7450" b="1" spc="-150"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GB" dirty="0"/>
              <a:t>Lorem ipsum </a:t>
            </a:r>
            <a:r>
              <a:rPr lang="en-GB" dirty="0" err="1"/>
              <a:t>dolor</a:t>
            </a:r>
            <a:r>
              <a:rPr lang="en-GB" dirty="0"/>
              <a:t> sit </a:t>
            </a:r>
            <a:r>
              <a:rPr lang="en-GB" dirty="0" err="1"/>
              <a:t>amet</a:t>
            </a:r>
            <a:endParaRPr lang="en-GB" dirty="0"/>
          </a:p>
        </p:txBody>
      </p:sp>
      <p:sp>
        <p:nvSpPr>
          <p:cNvPr id="16" name="Text Placeholder 23"/>
          <p:cNvSpPr>
            <a:spLocks noGrp="1"/>
          </p:cNvSpPr>
          <p:nvPr>
            <p:ph type="body" sz="quarter" idx="16" hasCustomPrompt="1"/>
          </p:nvPr>
        </p:nvSpPr>
        <p:spPr>
          <a:xfrm>
            <a:off x="1714603" y="5099669"/>
            <a:ext cx="6237864" cy="4634635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12000"/>
              </a:lnSpc>
              <a:buNone/>
              <a:defRPr sz="2000">
                <a:solidFill>
                  <a:schemeClr val="bg1"/>
                </a:solidFill>
              </a:defRPr>
            </a:lvl1pPr>
            <a:lvl2pPr>
              <a:defRPr sz="2000">
                <a:solidFill>
                  <a:schemeClr val="bg1"/>
                </a:solidFill>
              </a:defRPr>
            </a:lvl2pPr>
            <a:lvl3pPr>
              <a:defRPr sz="2000">
                <a:solidFill>
                  <a:schemeClr val="bg1"/>
                </a:solidFill>
              </a:defRPr>
            </a:lvl3pPr>
            <a:lvl4pPr>
              <a:defRPr sz="2000">
                <a:solidFill>
                  <a:schemeClr val="bg1"/>
                </a:solidFill>
              </a:defRPr>
            </a:lvl4pPr>
            <a:lvl5pPr>
              <a:defRPr sz="20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 err="1"/>
              <a:t>Namus</a:t>
            </a:r>
            <a:r>
              <a:rPr lang="en-US" dirty="0"/>
              <a:t> abo. </a:t>
            </a:r>
            <a:r>
              <a:rPr lang="en-US" dirty="0" err="1"/>
              <a:t>Cerchicatur</a:t>
            </a:r>
            <a:r>
              <a:rPr lang="en-US" dirty="0"/>
              <a:t> </a:t>
            </a:r>
            <a:r>
              <a:rPr lang="en-US" dirty="0" err="1"/>
              <a:t>si</a:t>
            </a:r>
            <a:r>
              <a:rPr lang="en-US" dirty="0"/>
              <a:t> </a:t>
            </a:r>
            <a:r>
              <a:rPr lang="en-US" dirty="0" err="1"/>
              <a:t>consequis</a:t>
            </a:r>
            <a:r>
              <a:rPr lang="en-US" dirty="0"/>
              <a:t> </a:t>
            </a:r>
            <a:r>
              <a:rPr lang="en-US" dirty="0" err="1"/>
              <a:t>acillibus</a:t>
            </a:r>
            <a:r>
              <a:rPr lang="en-US" dirty="0"/>
              <a:t>  </a:t>
            </a:r>
            <a:r>
              <a:rPr lang="en-US" dirty="0" err="1"/>
              <a:t>natem</a:t>
            </a:r>
            <a:r>
              <a:rPr lang="en-US" dirty="0"/>
              <a:t> quae </a:t>
            </a:r>
            <a:r>
              <a:rPr lang="en-US" dirty="0" err="1"/>
              <a:t>odi</a:t>
            </a:r>
            <a:r>
              <a:rPr lang="en-US" dirty="0"/>
              <a:t> </a:t>
            </a:r>
            <a:r>
              <a:rPr lang="en-US" dirty="0" err="1"/>
              <a:t>nonsecati</a:t>
            </a:r>
            <a:r>
              <a:rPr lang="en-US" dirty="0"/>
              <a:t> </a:t>
            </a:r>
            <a:r>
              <a:rPr lang="en-US" dirty="0" err="1"/>
              <a:t>idebis</a:t>
            </a:r>
            <a:r>
              <a:rPr lang="en-US" dirty="0"/>
              <a:t> </a:t>
            </a:r>
            <a:r>
              <a:rPr lang="en-US" dirty="0" err="1"/>
              <a:t>aliquat</a:t>
            </a:r>
            <a:r>
              <a:rPr lang="en-US" dirty="0"/>
              <a:t> </a:t>
            </a:r>
            <a:r>
              <a:rPr lang="en-US" dirty="0" err="1"/>
              <a:t>iorume</a:t>
            </a:r>
            <a:r>
              <a:rPr lang="en-US" dirty="0"/>
              <a:t>  </a:t>
            </a:r>
            <a:r>
              <a:rPr lang="en-US" dirty="0" err="1"/>
              <a:t>peditatisi</a:t>
            </a:r>
            <a:r>
              <a:rPr lang="en-US" dirty="0"/>
              <a:t> </a:t>
            </a:r>
            <a:r>
              <a:rPr lang="en-US" dirty="0" err="1"/>
              <a:t>odicatio</a:t>
            </a:r>
            <a:r>
              <a:rPr lang="en-US" dirty="0"/>
              <a:t> </a:t>
            </a:r>
            <a:r>
              <a:rPr lang="en-US" dirty="0" err="1"/>
              <a:t>vernationse</a:t>
            </a:r>
            <a:r>
              <a:rPr lang="en-US" dirty="0"/>
              <a:t> </a:t>
            </a:r>
            <a:r>
              <a:rPr lang="en-US" dirty="0" err="1"/>
              <a:t>voleni</a:t>
            </a:r>
            <a:r>
              <a:rPr lang="en-US" dirty="0"/>
              <a:t> </a:t>
            </a:r>
            <a:r>
              <a:rPr lang="en-US" dirty="0" err="1"/>
              <a:t>aut</a:t>
            </a:r>
            <a:r>
              <a:rPr lang="en-US" dirty="0"/>
              <a:t> is  </a:t>
            </a:r>
            <a:r>
              <a:rPr lang="en-US" dirty="0" err="1"/>
              <a:t>verferia</a:t>
            </a:r>
            <a:r>
              <a:rPr lang="en-US" dirty="0"/>
              <a:t> qui tem qui tempore </a:t>
            </a:r>
            <a:r>
              <a:rPr lang="en-US" dirty="0" err="1"/>
              <a:t>rferiatetur</a:t>
            </a:r>
            <a:r>
              <a:rPr lang="en-US" dirty="0"/>
              <a:t>.</a:t>
            </a:r>
          </a:p>
          <a:p>
            <a:pPr lvl="0"/>
            <a:r>
              <a:rPr lang="en-US" dirty="0" err="1"/>
              <a:t>Saperis</a:t>
            </a:r>
            <a:r>
              <a:rPr lang="en-US" dirty="0"/>
              <a:t> </a:t>
            </a:r>
            <a:r>
              <a:rPr lang="en-US" dirty="0" err="1"/>
              <a:t>dolum</a:t>
            </a:r>
            <a:r>
              <a:rPr lang="en-US" dirty="0"/>
              <a:t> re </a:t>
            </a:r>
            <a:r>
              <a:rPr lang="en-US" dirty="0" err="1"/>
              <a:t>comni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eritasped</a:t>
            </a:r>
            <a:r>
              <a:rPr lang="en-US" dirty="0"/>
              <a:t> ma </a:t>
            </a:r>
            <a:r>
              <a:rPr lang="en-US" dirty="0" err="1"/>
              <a:t>ipidellique</a:t>
            </a:r>
            <a:r>
              <a:rPr lang="en-US" dirty="0"/>
              <a:t>  </a:t>
            </a:r>
            <a:r>
              <a:rPr lang="en-US" dirty="0" err="1"/>
              <a:t>cusam</a:t>
            </a:r>
            <a:r>
              <a:rPr lang="en-US" dirty="0"/>
              <a:t> </a:t>
            </a:r>
            <a:r>
              <a:rPr lang="en-US" dirty="0" err="1"/>
              <a:t>quati</a:t>
            </a:r>
            <a:r>
              <a:rPr lang="en-US" dirty="0"/>
              <a:t> </a:t>
            </a:r>
            <a:r>
              <a:rPr lang="en-US" dirty="0" err="1"/>
              <a:t>dus</a:t>
            </a:r>
            <a:r>
              <a:rPr lang="en-US" dirty="0"/>
              <a:t> am et </a:t>
            </a:r>
            <a:r>
              <a:rPr lang="en-US" dirty="0" err="1"/>
              <a:t>expliquam</a:t>
            </a:r>
            <a:r>
              <a:rPr lang="en-US" dirty="0"/>
              <a:t> </a:t>
            </a:r>
            <a:r>
              <a:rPr lang="en-US" dirty="0" err="1"/>
              <a:t>quissum</a:t>
            </a:r>
            <a:r>
              <a:rPr lang="en-US" dirty="0"/>
              <a:t> qui  </a:t>
            </a:r>
            <a:r>
              <a:rPr lang="en-US" dirty="0" err="1"/>
              <a:t>blam</a:t>
            </a:r>
            <a:r>
              <a:rPr lang="en-US" dirty="0"/>
              <a:t> </a:t>
            </a:r>
            <a:r>
              <a:rPr lang="en-US" dirty="0" err="1"/>
              <a:t>fugiatem</a:t>
            </a:r>
            <a:r>
              <a:rPr lang="en-US" dirty="0"/>
              <a:t> </a:t>
            </a:r>
            <a:r>
              <a:rPr lang="en-US" dirty="0" err="1"/>
              <a:t>facerna</a:t>
            </a:r>
            <a:r>
              <a:rPr lang="en-US" dirty="0"/>
              <a:t> </a:t>
            </a:r>
            <a:r>
              <a:rPr lang="en-US" dirty="0" err="1"/>
              <a:t>tibusam</a:t>
            </a:r>
            <a:r>
              <a:rPr lang="en-US" dirty="0"/>
              <a:t>, </a:t>
            </a:r>
            <a:r>
              <a:rPr lang="en-US" dirty="0" err="1"/>
              <a:t>ullutemquo</a:t>
            </a:r>
            <a:r>
              <a:rPr lang="en-US" dirty="0"/>
              <a:t>  </a:t>
            </a:r>
            <a:r>
              <a:rPr lang="en-US" dirty="0" err="1"/>
              <a:t>optaqui</a:t>
            </a:r>
            <a:r>
              <a:rPr lang="en-US" dirty="0"/>
              <a:t> </a:t>
            </a:r>
            <a:r>
              <a:rPr lang="en-US" dirty="0" err="1"/>
              <a:t>utem</a:t>
            </a:r>
            <a:r>
              <a:rPr lang="en-US" dirty="0"/>
              <a:t> am </a:t>
            </a:r>
            <a:r>
              <a:rPr lang="en-US" dirty="0" err="1"/>
              <a:t>sima</a:t>
            </a:r>
            <a:r>
              <a:rPr lang="en-US" dirty="0"/>
              <a:t> </a:t>
            </a:r>
            <a:r>
              <a:rPr lang="en-US" dirty="0" err="1"/>
              <a:t>nis</a:t>
            </a:r>
            <a:r>
              <a:rPr lang="en-US" dirty="0"/>
              <a:t> </a:t>
            </a:r>
            <a:r>
              <a:rPr lang="en-US" dirty="0" err="1"/>
              <a:t>anis</a:t>
            </a:r>
            <a:r>
              <a:rPr lang="en-US" dirty="0"/>
              <a:t> et </a:t>
            </a:r>
            <a:r>
              <a:rPr lang="en-US" dirty="0" err="1"/>
              <a:t>enim</a:t>
            </a:r>
            <a:r>
              <a:rPr lang="en-US" dirty="0"/>
              <a:t> </a:t>
            </a:r>
            <a:r>
              <a:rPr lang="en-US" dirty="0" err="1"/>
              <a:t>nosanda</a:t>
            </a:r>
            <a:r>
              <a:rPr lang="en-US" dirty="0"/>
              <a:t>  </a:t>
            </a:r>
            <a:r>
              <a:rPr lang="en-US" dirty="0" err="1"/>
              <a:t>erchill</a:t>
            </a:r>
            <a:r>
              <a:rPr lang="en-US" dirty="0"/>
              <a:t> </a:t>
            </a:r>
            <a:r>
              <a:rPr lang="en-US" dirty="0" err="1"/>
              <a:t>aboreium</a:t>
            </a:r>
            <a:r>
              <a:rPr lang="en-US" dirty="0"/>
              <a:t> re </a:t>
            </a:r>
            <a:r>
              <a:rPr lang="en-US" dirty="0" err="1"/>
              <a:t>nonseque</a:t>
            </a:r>
            <a:r>
              <a:rPr lang="en-US" dirty="0"/>
              <a:t> </a:t>
            </a:r>
            <a:r>
              <a:rPr lang="en-US" dirty="0" err="1"/>
              <a:t>providiam</a:t>
            </a:r>
            <a:r>
              <a:rPr lang="en-US" dirty="0"/>
              <a:t>, </a:t>
            </a:r>
            <a:r>
              <a:rPr lang="en-US" dirty="0" err="1"/>
              <a:t>sam</a:t>
            </a:r>
            <a:r>
              <a:rPr lang="en-US" dirty="0"/>
              <a:t> quo  </a:t>
            </a:r>
            <a:r>
              <a:rPr lang="en-US" dirty="0" err="1"/>
              <a:t>maximi</a:t>
            </a:r>
            <a:r>
              <a:rPr lang="en-US" dirty="0"/>
              <a:t>, </a:t>
            </a:r>
            <a:r>
              <a:rPr lang="en-US" dirty="0" err="1"/>
              <a:t>nis</a:t>
            </a:r>
            <a:r>
              <a:rPr lang="en-US" dirty="0"/>
              <a:t> </a:t>
            </a:r>
            <a:r>
              <a:rPr lang="en-US" dirty="0" err="1"/>
              <a:t>nim</a:t>
            </a:r>
            <a:r>
              <a:rPr lang="en-US" dirty="0"/>
              <a:t> as </a:t>
            </a:r>
            <a:r>
              <a:rPr lang="en-US" dirty="0" err="1"/>
              <a:t>volore</a:t>
            </a:r>
            <a:r>
              <a:rPr lang="en-US" dirty="0"/>
              <a:t> </a:t>
            </a:r>
            <a:r>
              <a:rPr lang="en-US" dirty="0" err="1"/>
              <a:t>nist</a:t>
            </a:r>
            <a:r>
              <a:rPr lang="en-US" dirty="0"/>
              <a:t>, </a:t>
            </a:r>
            <a:r>
              <a:rPr lang="en-US" dirty="0" err="1"/>
              <a:t>sequatium</a:t>
            </a:r>
            <a:r>
              <a:rPr lang="en-US" dirty="0"/>
              <a:t> </a:t>
            </a:r>
            <a:r>
              <a:rPr lang="en-US" dirty="0" err="1"/>
              <a:t>eos</a:t>
            </a:r>
            <a:r>
              <a:rPr lang="en-US" dirty="0"/>
              <a:t> et  </a:t>
            </a:r>
            <a:r>
              <a:rPr lang="en-US" dirty="0" err="1"/>
              <a:t>dolorro</a:t>
            </a:r>
            <a:r>
              <a:rPr lang="en-US" dirty="0"/>
              <a:t> </a:t>
            </a:r>
            <a:r>
              <a:rPr lang="en-US" dirty="0" err="1"/>
              <a:t>corrum</a:t>
            </a:r>
            <a:r>
              <a:rPr lang="en-US" dirty="0"/>
              <a:t> </a:t>
            </a:r>
            <a:r>
              <a:rPr lang="en-US" dirty="0" err="1"/>
              <a:t>faccatem</a:t>
            </a:r>
            <a:r>
              <a:rPr lang="en-US" dirty="0"/>
              <a:t> qui </a:t>
            </a:r>
            <a:r>
              <a:rPr lang="en-US" dirty="0" err="1"/>
              <a:t>omnis</a:t>
            </a:r>
            <a:r>
              <a:rPr lang="en-US" dirty="0"/>
              <a:t> </a:t>
            </a:r>
            <a:r>
              <a:rPr lang="en-US" dirty="0" err="1"/>
              <a:t>etur</a:t>
            </a:r>
            <a:r>
              <a:rPr lang="en-US" dirty="0"/>
              <a:t> </a:t>
            </a:r>
            <a:r>
              <a:rPr lang="en-US" dirty="0" err="1"/>
              <a:t>adisci</a:t>
            </a:r>
            <a:r>
              <a:rPr lang="en-US" dirty="0"/>
              <a:t> od  qui </a:t>
            </a:r>
            <a:r>
              <a:rPr lang="en-US" dirty="0" err="1"/>
              <a:t>illigenimus</a:t>
            </a:r>
            <a:r>
              <a:rPr lang="en-US" dirty="0"/>
              <a:t>, </a:t>
            </a:r>
            <a:r>
              <a:rPr lang="en-US" dirty="0" err="1"/>
              <a:t>odipsun</a:t>
            </a:r>
            <a:r>
              <a:rPr lang="en-US" dirty="0"/>
              <a:t> </a:t>
            </a:r>
            <a:r>
              <a:rPr lang="en-US" dirty="0" err="1"/>
              <a:t>tiatemo</a:t>
            </a:r>
            <a:r>
              <a:rPr lang="en-US" dirty="0"/>
              <a:t> </a:t>
            </a:r>
            <a:r>
              <a:rPr lang="en-US" dirty="0" err="1"/>
              <a:t>luptas</a:t>
            </a:r>
            <a:r>
              <a:rPr lang="en-US" dirty="0"/>
              <a:t> </a:t>
            </a:r>
            <a:r>
              <a:rPr lang="en-US" dirty="0" err="1"/>
              <a:t>exceat</a:t>
            </a:r>
            <a:r>
              <a:rPr lang="en-US" dirty="0"/>
              <a:t> </a:t>
            </a:r>
            <a:r>
              <a:rPr lang="en-US" dirty="0" err="1"/>
              <a:t>ut.</a:t>
            </a:r>
            <a:r>
              <a:rPr lang="en-US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757794010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Copy slide with bullets on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ext Placeholder 21">
            <a:extLst>
              <a:ext uri="{FF2B5EF4-FFF2-40B4-BE49-F238E27FC236}">
                <a16:creationId xmlns:a16="http://schemas.microsoft.com/office/drawing/2014/main" id="{512ECFC6-B80B-4143-99C0-FC132AF473BF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1177317" y="3149675"/>
            <a:ext cx="7803911" cy="6803935"/>
          </a:xfrm>
        </p:spPr>
        <p:txBody>
          <a:bodyPr/>
          <a:lstStyle>
            <a:lvl1pPr marL="471202" indent="-471202">
              <a:spcAft>
                <a:spcPts val="989"/>
              </a:spcAft>
              <a:buFont typeface="Arial" panose="020B0604020202020204" pitchFamily="34" charset="0"/>
              <a:buChar char="•"/>
              <a:defRPr/>
            </a:lvl1pPr>
          </a:lstStyle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309" dirty="0">
                <a:solidFill>
                  <a:srgbClr val="5B686E"/>
                </a:solidFill>
                <a:latin typeface="Co Text Light" panose="020B0303060202020204" pitchFamily="34" charset="0"/>
                <a:cs typeface="Co Text Light" panose="020B0303060202020204" pitchFamily="34" charset="0"/>
              </a:rPr>
              <a:t>Lorem ipsum </a:t>
            </a:r>
            <a:r>
              <a:rPr lang="en-GB" sz="2309" dirty="0" err="1">
                <a:solidFill>
                  <a:srgbClr val="5B686E"/>
                </a:solidFill>
                <a:latin typeface="Co Text Light" panose="020B0303060202020204" pitchFamily="34" charset="0"/>
                <a:cs typeface="Co Text Light" panose="020B0303060202020204" pitchFamily="34" charset="0"/>
              </a:rPr>
              <a:t>dolor</a:t>
            </a:r>
            <a:r>
              <a:rPr lang="en-GB" sz="2309" dirty="0">
                <a:solidFill>
                  <a:srgbClr val="5B686E"/>
                </a:solidFill>
                <a:latin typeface="Co Text Light" panose="020B0303060202020204" pitchFamily="34" charset="0"/>
                <a:cs typeface="Co Text Light" panose="020B0303060202020204" pitchFamily="34" charset="0"/>
              </a:rPr>
              <a:t> sit </a:t>
            </a:r>
            <a:r>
              <a:rPr lang="en-GB" sz="2309" dirty="0" err="1">
                <a:solidFill>
                  <a:srgbClr val="5B686E"/>
                </a:solidFill>
                <a:latin typeface="Co Text Light" panose="020B0303060202020204" pitchFamily="34" charset="0"/>
                <a:cs typeface="Co Text Light" panose="020B0303060202020204" pitchFamily="34" charset="0"/>
              </a:rPr>
              <a:t>amet</a:t>
            </a:r>
            <a:r>
              <a:rPr lang="en-GB" sz="2309" dirty="0">
                <a:solidFill>
                  <a:srgbClr val="5B686E"/>
                </a:solidFill>
                <a:latin typeface="Co Text Light" panose="020B0303060202020204" pitchFamily="34" charset="0"/>
                <a:cs typeface="Co Text Light" panose="020B0303060202020204" pitchFamily="34" charset="0"/>
              </a:rPr>
              <a:t>, </a:t>
            </a:r>
            <a:r>
              <a:rPr lang="en-GB" sz="2309" dirty="0" err="1">
                <a:solidFill>
                  <a:srgbClr val="5B686E"/>
                </a:solidFill>
                <a:latin typeface="Co Text Light" panose="020B0303060202020204" pitchFamily="34" charset="0"/>
                <a:cs typeface="Co Text Light" panose="020B0303060202020204" pitchFamily="34" charset="0"/>
              </a:rPr>
              <a:t>consectet</a:t>
            </a:r>
            <a:r>
              <a:rPr lang="en-GB" sz="2309" dirty="0">
                <a:solidFill>
                  <a:srgbClr val="5B686E"/>
                </a:solidFill>
                <a:latin typeface="Co Text Light" panose="020B0303060202020204" pitchFamily="34" charset="0"/>
                <a:cs typeface="Co Text Light" panose="020B0303060202020204" pitchFamily="34" charset="0"/>
              </a:rPr>
              <a:t> </a:t>
            </a:r>
            <a:r>
              <a:rPr lang="en-GB" sz="2309" dirty="0" err="1">
                <a:solidFill>
                  <a:srgbClr val="5B686E"/>
                </a:solidFill>
                <a:latin typeface="Co Text Light" panose="020B0303060202020204" pitchFamily="34" charset="0"/>
                <a:cs typeface="Co Text Light" panose="020B0303060202020204" pitchFamily="34" charset="0"/>
              </a:rPr>
              <a:t>uradipiscing</a:t>
            </a:r>
            <a:r>
              <a:rPr lang="en-GB" sz="2309" dirty="0">
                <a:solidFill>
                  <a:srgbClr val="5B686E"/>
                </a:solidFill>
                <a:latin typeface="Co Text Light" panose="020B0303060202020204" pitchFamily="34" charset="0"/>
                <a:cs typeface="Co Text Light" panose="020B0303060202020204" pitchFamily="34" charset="0"/>
              </a:rPr>
              <a:t> </a:t>
            </a:r>
            <a:r>
              <a:rPr lang="en-GB" sz="2309" dirty="0" err="1">
                <a:solidFill>
                  <a:srgbClr val="5B686E"/>
                </a:solidFill>
                <a:latin typeface="Co Text Light" panose="020B0303060202020204" pitchFamily="34" charset="0"/>
                <a:cs typeface="Co Text Light" panose="020B0303060202020204" pitchFamily="34" charset="0"/>
              </a:rPr>
              <a:t>elit</a:t>
            </a:r>
            <a:r>
              <a:rPr lang="en-GB" sz="2309" dirty="0">
                <a:solidFill>
                  <a:srgbClr val="5B686E"/>
                </a:solidFill>
                <a:latin typeface="Co Text Light" panose="020B0303060202020204" pitchFamily="34" charset="0"/>
                <a:cs typeface="Co Text Light" panose="020B0303060202020204" pitchFamily="34" charset="0"/>
              </a:rPr>
              <a:t>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309" dirty="0" err="1">
                <a:solidFill>
                  <a:srgbClr val="5B686E"/>
                </a:solidFill>
                <a:latin typeface="Co Text Light" panose="020B0303060202020204" pitchFamily="34" charset="0"/>
                <a:cs typeface="Co Text Light" panose="020B0303060202020204" pitchFamily="34" charset="0"/>
              </a:rPr>
              <a:t>Vivamus</a:t>
            </a:r>
            <a:r>
              <a:rPr lang="en-GB" sz="2309" dirty="0">
                <a:solidFill>
                  <a:srgbClr val="5B686E"/>
                </a:solidFill>
                <a:latin typeface="Co Text Light" panose="020B0303060202020204" pitchFamily="34" charset="0"/>
                <a:cs typeface="Co Text Light" panose="020B0303060202020204" pitchFamily="34" charset="0"/>
              </a:rPr>
              <a:t> </a:t>
            </a:r>
            <a:r>
              <a:rPr lang="en-GB" sz="2309" dirty="0" err="1">
                <a:solidFill>
                  <a:srgbClr val="5B686E"/>
                </a:solidFill>
                <a:latin typeface="Co Text Light" panose="020B0303060202020204" pitchFamily="34" charset="0"/>
                <a:cs typeface="Co Text Light" panose="020B0303060202020204" pitchFamily="34" charset="0"/>
              </a:rPr>
              <a:t>ullamcorper</a:t>
            </a:r>
            <a:r>
              <a:rPr lang="en-GB" sz="2309" dirty="0">
                <a:solidFill>
                  <a:srgbClr val="5B686E"/>
                </a:solidFill>
                <a:latin typeface="Co Text Light" panose="020B0303060202020204" pitchFamily="34" charset="0"/>
                <a:cs typeface="Co Text Light" panose="020B0303060202020204" pitchFamily="34" charset="0"/>
              </a:rPr>
              <a:t> </a:t>
            </a:r>
            <a:r>
              <a:rPr lang="en-GB" sz="2309" dirty="0" err="1">
                <a:solidFill>
                  <a:srgbClr val="5B686E"/>
                </a:solidFill>
                <a:latin typeface="Co Text Light" panose="020B0303060202020204" pitchFamily="34" charset="0"/>
                <a:cs typeface="Co Text Light" panose="020B0303060202020204" pitchFamily="34" charset="0"/>
              </a:rPr>
              <a:t>rhoncuseros</a:t>
            </a:r>
            <a:r>
              <a:rPr lang="en-GB" sz="2309" dirty="0">
                <a:solidFill>
                  <a:srgbClr val="5B686E"/>
                </a:solidFill>
                <a:latin typeface="Co Text Light" panose="020B0303060202020204" pitchFamily="34" charset="0"/>
                <a:cs typeface="Co Text Light" panose="020B0303060202020204" pitchFamily="34" charset="0"/>
              </a:rPr>
              <a:t>, ac </a:t>
            </a:r>
            <a:r>
              <a:rPr lang="en-GB" sz="2309" dirty="0" err="1">
                <a:solidFill>
                  <a:srgbClr val="5B686E"/>
                </a:solidFill>
                <a:latin typeface="Co Text Light" panose="020B0303060202020204" pitchFamily="34" charset="0"/>
                <a:cs typeface="Co Text Light" panose="020B0303060202020204" pitchFamily="34" charset="0"/>
              </a:rPr>
              <a:t>ultricies</a:t>
            </a:r>
            <a:r>
              <a:rPr lang="en-GB" sz="2309" dirty="0">
                <a:solidFill>
                  <a:srgbClr val="5B686E"/>
                </a:solidFill>
                <a:latin typeface="Co Text Light" panose="020B0303060202020204" pitchFamily="34" charset="0"/>
                <a:cs typeface="Co Text Light" panose="020B0303060202020204" pitchFamily="34" charset="0"/>
              </a:rPr>
              <a:t> </a:t>
            </a:r>
            <a:r>
              <a:rPr lang="en-GB" sz="2309" dirty="0" err="1">
                <a:solidFill>
                  <a:srgbClr val="5B686E"/>
                </a:solidFill>
                <a:latin typeface="Co Text Light" panose="020B0303060202020204" pitchFamily="34" charset="0"/>
                <a:cs typeface="Co Text Light" panose="020B0303060202020204" pitchFamily="34" charset="0"/>
              </a:rPr>
              <a:t>felis</a:t>
            </a:r>
            <a:r>
              <a:rPr lang="en-GB" sz="2309" dirty="0">
                <a:solidFill>
                  <a:srgbClr val="5B686E"/>
                </a:solidFill>
                <a:latin typeface="Co Text Light" panose="020B0303060202020204" pitchFamily="34" charset="0"/>
                <a:cs typeface="Co Text Light" panose="020B0303060202020204" pitchFamily="34" charset="0"/>
              </a:rPr>
              <a:t> </a:t>
            </a:r>
            <a:r>
              <a:rPr lang="en-GB" sz="2309" dirty="0" err="1">
                <a:solidFill>
                  <a:srgbClr val="5B686E"/>
                </a:solidFill>
                <a:latin typeface="Co Text Light" panose="020B0303060202020204" pitchFamily="34" charset="0"/>
                <a:cs typeface="Co Text Light" panose="020B0303060202020204" pitchFamily="34" charset="0"/>
              </a:rPr>
              <a:t>imperdiet</a:t>
            </a:r>
            <a:r>
              <a:rPr lang="en-GB" sz="2309" dirty="0">
                <a:solidFill>
                  <a:srgbClr val="5B686E"/>
                </a:solidFill>
                <a:latin typeface="Co Text Light" panose="020B0303060202020204" pitchFamily="34" charset="0"/>
                <a:cs typeface="Co Text Light" panose="020B0303060202020204" pitchFamily="34" charset="0"/>
              </a:rPr>
              <a:t> </a:t>
            </a:r>
            <a:r>
              <a:rPr lang="en-GB" sz="2309" dirty="0" err="1">
                <a:solidFill>
                  <a:srgbClr val="5B686E"/>
                </a:solidFill>
                <a:latin typeface="Co Text Light" panose="020B0303060202020204" pitchFamily="34" charset="0"/>
                <a:cs typeface="Co Text Light" panose="020B0303060202020204" pitchFamily="34" charset="0"/>
              </a:rPr>
              <a:t>eu</a:t>
            </a:r>
            <a:r>
              <a:rPr lang="en-GB" sz="2309" dirty="0">
                <a:solidFill>
                  <a:srgbClr val="5B686E"/>
                </a:solidFill>
                <a:latin typeface="Co Text Light" panose="020B0303060202020204" pitchFamily="34" charset="0"/>
                <a:cs typeface="Co Text Light" panose="020B0303060202020204" pitchFamily="34" charset="0"/>
              </a:rPr>
              <a:t>. </a:t>
            </a:r>
            <a:r>
              <a:rPr lang="en-GB" sz="2309" dirty="0" err="1">
                <a:solidFill>
                  <a:srgbClr val="5B686E"/>
                </a:solidFill>
                <a:latin typeface="Co Text Light" panose="020B0303060202020204" pitchFamily="34" charset="0"/>
                <a:cs typeface="Co Text Light" panose="020B0303060202020204" pitchFamily="34" charset="0"/>
              </a:rPr>
              <a:t>Morbimolestie</a:t>
            </a:r>
            <a:r>
              <a:rPr lang="en-GB" sz="2309" dirty="0">
                <a:solidFill>
                  <a:srgbClr val="5B686E"/>
                </a:solidFill>
                <a:latin typeface="Co Text Light" panose="020B0303060202020204" pitchFamily="34" charset="0"/>
                <a:cs typeface="Co Text Light" panose="020B0303060202020204" pitchFamily="34" charset="0"/>
              </a:rPr>
              <a:t> </a:t>
            </a:r>
            <a:r>
              <a:rPr lang="en-GB" sz="2309" dirty="0" err="1">
                <a:solidFill>
                  <a:srgbClr val="5B686E"/>
                </a:solidFill>
                <a:latin typeface="Co Text Light" panose="020B0303060202020204" pitchFamily="34" charset="0"/>
                <a:cs typeface="Co Text Light" panose="020B0303060202020204" pitchFamily="34" charset="0"/>
              </a:rPr>
              <a:t>sapien</a:t>
            </a:r>
            <a:r>
              <a:rPr lang="en-GB" sz="2309" dirty="0">
                <a:solidFill>
                  <a:srgbClr val="5B686E"/>
                </a:solidFill>
                <a:latin typeface="Co Text Light" panose="020B0303060202020204" pitchFamily="34" charset="0"/>
                <a:cs typeface="Co Text Light" panose="020B0303060202020204" pitchFamily="34" charset="0"/>
              </a:rPr>
              <a:t> </a:t>
            </a:r>
            <a:r>
              <a:rPr lang="en-GB" sz="2309" dirty="0" err="1">
                <a:solidFill>
                  <a:srgbClr val="5B686E"/>
                </a:solidFill>
                <a:latin typeface="Co Text Light" panose="020B0303060202020204" pitchFamily="34" charset="0"/>
                <a:cs typeface="Co Text Light" panose="020B0303060202020204" pitchFamily="34" charset="0"/>
              </a:rPr>
              <a:t>sed</a:t>
            </a:r>
            <a:r>
              <a:rPr lang="en-GB" sz="2309" dirty="0">
                <a:solidFill>
                  <a:srgbClr val="5B686E"/>
                </a:solidFill>
                <a:latin typeface="Co Text Light" panose="020B0303060202020204" pitchFamily="34" charset="0"/>
                <a:cs typeface="Co Text Light" panose="020B0303060202020204" pitchFamily="34" charset="0"/>
              </a:rPr>
              <a:t> </a:t>
            </a:r>
            <a:r>
              <a:rPr lang="en-GB" sz="2309" dirty="0" err="1">
                <a:solidFill>
                  <a:srgbClr val="5B686E"/>
                </a:solidFill>
                <a:latin typeface="Co Text Light" panose="020B0303060202020204" pitchFamily="34" charset="0"/>
                <a:cs typeface="Co Text Light" panose="020B0303060202020204" pitchFamily="34" charset="0"/>
              </a:rPr>
              <a:t>pretium</a:t>
            </a:r>
            <a:r>
              <a:rPr lang="en-GB" sz="2309" dirty="0">
                <a:solidFill>
                  <a:srgbClr val="5B686E"/>
                </a:solidFill>
                <a:latin typeface="Co Text Light" panose="020B0303060202020204" pitchFamily="34" charset="0"/>
                <a:cs typeface="Co Text Light" panose="020B0303060202020204" pitchFamily="34" charset="0"/>
              </a:rPr>
              <a:t> vestibulum.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309" dirty="0" err="1">
                <a:solidFill>
                  <a:srgbClr val="5B686E"/>
                </a:solidFill>
                <a:latin typeface="Co Text Light" panose="020B0303060202020204" pitchFamily="34" charset="0"/>
                <a:cs typeface="Co Text Light" panose="020B0303060202020204" pitchFamily="34" charset="0"/>
              </a:rPr>
              <a:t>Aeneanmolestie</a:t>
            </a:r>
            <a:r>
              <a:rPr lang="en-GB" sz="2309" dirty="0">
                <a:solidFill>
                  <a:srgbClr val="5B686E"/>
                </a:solidFill>
                <a:latin typeface="Co Text Light" panose="020B0303060202020204" pitchFamily="34" charset="0"/>
                <a:cs typeface="Co Text Light" panose="020B0303060202020204" pitchFamily="34" charset="0"/>
              </a:rPr>
              <a:t> </a:t>
            </a:r>
            <a:r>
              <a:rPr lang="en-GB" sz="2309" dirty="0" err="1">
                <a:solidFill>
                  <a:srgbClr val="5B686E"/>
                </a:solidFill>
                <a:latin typeface="Co Text Light" panose="020B0303060202020204" pitchFamily="34" charset="0"/>
                <a:cs typeface="Co Text Light" panose="020B0303060202020204" pitchFamily="34" charset="0"/>
              </a:rPr>
              <a:t>luctus</a:t>
            </a:r>
            <a:r>
              <a:rPr lang="en-GB" sz="2309" dirty="0">
                <a:solidFill>
                  <a:srgbClr val="5B686E"/>
                </a:solidFill>
                <a:latin typeface="Co Text Light" panose="020B0303060202020204" pitchFamily="34" charset="0"/>
                <a:cs typeface="Co Text Light" panose="020B0303060202020204" pitchFamily="34" charset="0"/>
              </a:rPr>
              <a:t> ligula </a:t>
            </a:r>
            <a:r>
              <a:rPr lang="en-GB" sz="2309" dirty="0" err="1">
                <a:solidFill>
                  <a:srgbClr val="5B686E"/>
                </a:solidFill>
                <a:latin typeface="Co Text Light" panose="020B0303060202020204" pitchFamily="34" charset="0"/>
                <a:cs typeface="Co Text Light" panose="020B0303060202020204" pitchFamily="34" charset="0"/>
              </a:rPr>
              <a:t>vel</a:t>
            </a:r>
            <a:r>
              <a:rPr lang="en-GB" sz="2309" dirty="0">
                <a:solidFill>
                  <a:srgbClr val="5B686E"/>
                </a:solidFill>
                <a:latin typeface="Co Text Light" panose="020B0303060202020204" pitchFamily="34" charset="0"/>
                <a:cs typeface="Co Text Light" panose="020B0303060202020204" pitchFamily="34" charset="0"/>
              </a:rPr>
              <a:t> </a:t>
            </a:r>
            <a:r>
              <a:rPr lang="en-GB" sz="2309" dirty="0" err="1">
                <a:solidFill>
                  <a:srgbClr val="5B686E"/>
                </a:solidFill>
                <a:latin typeface="Co Text Light" panose="020B0303060202020204" pitchFamily="34" charset="0"/>
                <a:cs typeface="Co Text Light" panose="020B0303060202020204" pitchFamily="34" charset="0"/>
              </a:rPr>
              <a:t>suscipit</a:t>
            </a:r>
            <a:r>
              <a:rPr lang="en-GB" sz="2309" dirty="0">
                <a:solidFill>
                  <a:srgbClr val="5B686E"/>
                </a:solidFill>
                <a:latin typeface="Co Text Light" panose="020B0303060202020204" pitchFamily="34" charset="0"/>
                <a:cs typeface="Co Text Light" panose="020B0303060202020204" pitchFamily="34" charset="0"/>
              </a:rPr>
              <a:t>. </a:t>
            </a:r>
            <a:r>
              <a:rPr lang="en-GB" sz="2309" dirty="0" err="1">
                <a:solidFill>
                  <a:srgbClr val="5B686E"/>
                </a:solidFill>
                <a:latin typeface="Co Text Light" panose="020B0303060202020204" pitchFamily="34" charset="0"/>
                <a:cs typeface="Co Text Light" panose="020B0303060202020204" pitchFamily="34" charset="0"/>
              </a:rPr>
              <a:t>Nulla</a:t>
            </a:r>
            <a:r>
              <a:rPr lang="en-GB" sz="2309" dirty="0">
                <a:solidFill>
                  <a:srgbClr val="5B686E"/>
                </a:solidFill>
                <a:latin typeface="Co Text Light" panose="020B0303060202020204" pitchFamily="34" charset="0"/>
                <a:cs typeface="Co Text Light" panose="020B0303060202020204" pitchFamily="34" charset="0"/>
              </a:rPr>
              <a:t> </a:t>
            </a:r>
            <a:r>
              <a:rPr lang="en-GB" sz="2309" dirty="0" err="1">
                <a:solidFill>
                  <a:srgbClr val="5B686E"/>
                </a:solidFill>
                <a:latin typeface="Co Text Light" panose="020B0303060202020204" pitchFamily="34" charset="0"/>
                <a:cs typeface="Co Text Light" panose="020B0303060202020204" pitchFamily="34" charset="0"/>
              </a:rPr>
              <a:t>facilisi.Aliquam</a:t>
            </a:r>
            <a:r>
              <a:rPr lang="en-GB" sz="2309" dirty="0">
                <a:solidFill>
                  <a:srgbClr val="5B686E"/>
                </a:solidFill>
                <a:latin typeface="Co Text Light" panose="020B0303060202020204" pitchFamily="34" charset="0"/>
                <a:cs typeface="Co Text Light" panose="020B0303060202020204" pitchFamily="34" charset="0"/>
              </a:rPr>
              <a:t> </a:t>
            </a:r>
            <a:r>
              <a:rPr lang="en-GB" sz="2309" dirty="0" err="1">
                <a:solidFill>
                  <a:srgbClr val="5B686E"/>
                </a:solidFill>
                <a:latin typeface="Co Text Light" panose="020B0303060202020204" pitchFamily="34" charset="0"/>
                <a:cs typeface="Co Text Light" panose="020B0303060202020204" pitchFamily="34" charset="0"/>
              </a:rPr>
              <a:t>erat</a:t>
            </a:r>
            <a:r>
              <a:rPr lang="en-GB" sz="2309" dirty="0">
                <a:solidFill>
                  <a:srgbClr val="5B686E"/>
                </a:solidFill>
                <a:latin typeface="Co Text Light" panose="020B0303060202020204" pitchFamily="34" charset="0"/>
                <a:cs typeface="Co Text Light" panose="020B0303060202020204" pitchFamily="34" charset="0"/>
              </a:rPr>
              <a:t> </a:t>
            </a:r>
            <a:r>
              <a:rPr lang="en-GB" sz="2309" dirty="0" err="1">
                <a:solidFill>
                  <a:srgbClr val="5B686E"/>
                </a:solidFill>
                <a:latin typeface="Co Text Light" panose="020B0303060202020204" pitchFamily="34" charset="0"/>
                <a:cs typeface="Co Text Light" panose="020B0303060202020204" pitchFamily="34" charset="0"/>
              </a:rPr>
              <a:t>volutpat</a:t>
            </a:r>
            <a:r>
              <a:rPr lang="en-GB" sz="2309" dirty="0">
                <a:solidFill>
                  <a:srgbClr val="5B686E"/>
                </a:solidFill>
                <a:latin typeface="Co Text Light" panose="020B0303060202020204" pitchFamily="34" charset="0"/>
                <a:cs typeface="Co Text Light" panose="020B0303060202020204" pitchFamily="34" charset="0"/>
              </a:rPr>
              <a:t>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309" dirty="0">
                <a:solidFill>
                  <a:srgbClr val="5B686E"/>
                </a:solidFill>
                <a:latin typeface="Co Text Light" panose="020B0303060202020204" pitchFamily="34" charset="0"/>
                <a:cs typeface="Co Text Light" panose="020B0303060202020204" pitchFamily="34" charset="0"/>
              </a:rPr>
              <a:t>Duis </a:t>
            </a:r>
            <a:r>
              <a:rPr lang="en-GB" sz="2309" dirty="0" err="1">
                <a:solidFill>
                  <a:srgbClr val="5B686E"/>
                </a:solidFill>
                <a:latin typeface="Co Text Light" panose="020B0303060202020204" pitchFamily="34" charset="0"/>
                <a:cs typeface="Co Text Light" panose="020B0303060202020204" pitchFamily="34" charset="0"/>
              </a:rPr>
              <a:t>ultricies</a:t>
            </a:r>
            <a:r>
              <a:rPr lang="en-GB" sz="2309" dirty="0">
                <a:solidFill>
                  <a:srgbClr val="5B686E"/>
                </a:solidFill>
                <a:latin typeface="Co Text Light" panose="020B0303060202020204" pitchFamily="34" charset="0"/>
                <a:cs typeface="Co Text Light" panose="020B0303060202020204" pitchFamily="34" charset="0"/>
              </a:rPr>
              <a:t> </a:t>
            </a:r>
            <a:r>
              <a:rPr lang="en-GB" sz="2309" dirty="0" err="1">
                <a:solidFill>
                  <a:srgbClr val="5B686E"/>
                </a:solidFill>
                <a:latin typeface="Co Text Light" panose="020B0303060202020204" pitchFamily="34" charset="0"/>
                <a:cs typeface="Co Text Light" panose="020B0303060202020204" pitchFamily="34" charset="0"/>
              </a:rPr>
              <a:t>erat</a:t>
            </a:r>
            <a:r>
              <a:rPr lang="en-GB" sz="2309" dirty="0">
                <a:solidFill>
                  <a:srgbClr val="5B686E"/>
                </a:solidFill>
                <a:latin typeface="Co Text Light" panose="020B0303060202020204" pitchFamily="34" charset="0"/>
                <a:cs typeface="Co Text Light" panose="020B0303060202020204" pitchFamily="34" charset="0"/>
              </a:rPr>
              <a:t> </a:t>
            </a:r>
            <a:r>
              <a:rPr lang="en-GB" sz="2309" dirty="0" err="1">
                <a:solidFill>
                  <a:srgbClr val="5B686E"/>
                </a:solidFill>
                <a:latin typeface="Co Text Light" panose="020B0303060202020204" pitchFamily="34" charset="0"/>
                <a:cs typeface="Co Text Light" panose="020B0303060202020204" pitchFamily="34" charset="0"/>
              </a:rPr>
              <a:t>atefficitur</a:t>
            </a:r>
            <a:r>
              <a:rPr lang="en-GB" sz="2309" dirty="0">
                <a:solidFill>
                  <a:srgbClr val="5B686E"/>
                </a:solidFill>
                <a:latin typeface="Co Text Light" panose="020B0303060202020204" pitchFamily="34" charset="0"/>
                <a:cs typeface="Co Text Light" panose="020B0303060202020204" pitchFamily="34" charset="0"/>
              </a:rPr>
              <a:t> </a:t>
            </a:r>
            <a:r>
              <a:rPr lang="en-GB" sz="2309" dirty="0" err="1">
                <a:solidFill>
                  <a:srgbClr val="5B686E"/>
                </a:solidFill>
                <a:latin typeface="Co Text Light" panose="020B0303060202020204" pitchFamily="34" charset="0"/>
                <a:cs typeface="Co Text Light" panose="020B0303060202020204" pitchFamily="34" charset="0"/>
              </a:rPr>
              <a:t>tempor</a:t>
            </a:r>
            <a:r>
              <a:rPr lang="en-GB" sz="2309" dirty="0">
                <a:solidFill>
                  <a:srgbClr val="5B686E"/>
                </a:solidFill>
                <a:latin typeface="Co Text Light" panose="020B0303060202020204" pitchFamily="34" charset="0"/>
                <a:cs typeface="Co Text Light" panose="020B0303060202020204" pitchFamily="34" charset="0"/>
              </a:rPr>
              <a:t>. Duis </a:t>
            </a:r>
            <a:r>
              <a:rPr lang="en-GB" sz="2309" dirty="0" err="1">
                <a:solidFill>
                  <a:srgbClr val="5B686E"/>
                </a:solidFill>
                <a:latin typeface="Co Text Light" panose="020B0303060202020204" pitchFamily="34" charset="0"/>
                <a:cs typeface="Co Text Light" panose="020B0303060202020204" pitchFamily="34" charset="0"/>
              </a:rPr>
              <a:t>laoreet</a:t>
            </a:r>
            <a:r>
              <a:rPr lang="en-GB" sz="2309" dirty="0">
                <a:solidFill>
                  <a:srgbClr val="5B686E"/>
                </a:solidFill>
                <a:latin typeface="Co Text Light" panose="020B0303060202020204" pitchFamily="34" charset="0"/>
                <a:cs typeface="Co Text Light" panose="020B0303060202020204" pitchFamily="34" charset="0"/>
              </a:rPr>
              <a:t> vitae </a:t>
            </a:r>
            <a:r>
              <a:rPr lang="en-GB" sz="2309" dirty="0" err="1">
                <a:solidFill>
                  <a:srgbClr val="5B686E"/>
                </a:solidFill>
                <a:latin typeface="Co Text Light" panose="020B0303060202020204" pitchFamily="34" charset="0"/>
                <a:cs typeface="Co Text Light" panose="020B0303060202020204" pitchFamily="34" charset="0"/>
              </a:rPr>
              <a:t>leo</a:t>
            </a:r>
            <a:r>
              <a:rPr lang="en-GB" sz="2309" dirty="0">
                <a:solidFill>
                  <a:srgbClr val="5B686E"/>
                </a:solidFill>
                <a:latin typeface="Co Text Light" panose="020B0303060202020204" pitchFamily="34" charset="0"/>
                <a:cs typeface="Co Text Light" panose="020B0303060202020204" pitchFamily="34" charset="0"/>
              </a:rPr>
              <a:t> </a:t>
            </a:r>
            <a:r>
              <a:rPr lang="en-GB" sz="2309" dirty="0" err="1">
                <a:solidFill>
                  <a:srgbClr val="5B686E"/>
                </a:solidFill>
                <a:latin typeface="Co Text Light" panose="020B0303060202020204" pitchFamily="34" charset="0"/>
                <a:cs typeface="Co Text Light" panose="020B0303060202020204" pitchFamily="34" charset="0"/>
              </a:rPr>
              <a:t>utcondimentum</a:t>
            </a:r>
            <a:r>
              <a:rPr lang="en-GB" sz="2309" dirty="0">
                <a:solidFill>
                  <a:srgbClr val="5B686E"/>
                </a:solidFill>
                <a:latin typeface="Co Text Light" panose="020B0303060202020204" pitchFamily="34" charset="0"/>
                <a:cs typeface="Co Text Light" panose="020B0303060202020204" pitchFamily="34" charset="0"/>
              </a:rPr>
              <a:t>. </a:t>
            </a:r>
            <a:r>
              <a:rPr lang="en-GB" sz="2309" dirty="0" err="1">
                <a:solidFill>
                  <a:srgbClr val="5B686E"/>
                </a:solidFill>
                <a:latin typeface="Co Text Light" panose="020B0303060202020204" pitchFamily="34" charset="0"/>
                <a:cs typeface="Co Text Light" panose="020B0303060202020204" pitchFamily="34" charset="0"/>
              </a:rPr>
              <a:t>Suspendisse</a:t>
            </a:r>
            <a:r>
              <a:rPr lang="en-GB" sz="2309" dirty="0">
                <a:solidFill>
                  <a:srgbClr val="5B686E"/>
                </a:solidFill>
                <a:latin typeface="Co Text Light" panose="020B0303060202020204" pitchFamily="34" charset="0"/>
                <a:cs typeface="Co Text Light" panose="020B0303060202020204" pitchFamily="34" charset="0"/>
              </a:rPr>
              <a:t> </a:t>
            </a:r>
            <a:r>
              <a:rPr lang="en-GB" sz="2309" dirty="0" err="1">
                <a:solidFill>
                  <a:srgbClr val="5B686E"/>
                </a:solidFill>
                <a:latin typeface="Co Text Light" panose="020B0303060202020204" pitchFamily="34" charset="0"/>
                <a:cs typeface="Co Text Light" panose="020B0303060202020204" pitchFamily="34" charset="0"/>
              </a:rPr>
              <a:t>eget</a:t>
            </a:r>
            <a:r>
              <a:rPr lang="en-GB" sz="2309" dirty="0">
                <a:solidFill>
                  <a:srgbClr val="5B686E"/>
                </a:solidFill>
                <a:latin typeface="Co Text Light" panose="020B0303060202020204" pitchFamily="34" charset="0"/>
                <a:cs typeface="Co Text Light" panose="020B0303060202020204" pitchFamily="34" charset="0"/>
              </a:rPr>
              <a:t> </a:t>
            </a:r>
            <a:r>
              <a:rPr lang="en-GB" sz="2309" dirty="0" err="1">
                <a:solidFill>
                  <a:srgbClr val="5B686E"/>
                </a:solidFill>
                <a:latin typeface="Co Text Light" panose="020B0303060202020204" pitchFamily="34" charset="0"/>
                <a:cs typeface="Co Text Light" panose="020B0303060202020204" pitchFamily="34" charset="0"/>
              </a:rPr>
              <a:t>molestie</a:t>
            </a:r>
            <a:r>
              <a:rPr lang="en-GB" sz="2309" dirty="0">
                <a:solidFill>
                  <a:srgbClr val="5B686E"/>
                </a:solidFill>
                <a:latin typeface="Co Text Light" panose="020B0303060202020204" pitchFamily="34" charset="0"/>
                <a:cs typeface="Co Text Light" panose="020B0303060202020204" pitchFamily="34" charset="0"/>
              </a:rPr>
              <a:t> </a:t>
            </a:r>
            <a:r>
              <a:rPr lang="en-GB" sz="2309" dirty="0" err="1">
                <a:solidFill>
                  <a:srgbClr val="5B686E"/>
                </a:solidFill>
                <a:latin typeface="Co Text Light" panose="020B0303060202020204" pitchFamily="34" charset="0"/>
                <a:cs typeface="Co Text Light" panose="020B0303060202020204" pitchFamily="34" charset="0"/>
              </a:rPr>
              <a:t>tortor</a:t>
            </a:r>
            <a:r>
              <a:rPr lang="en-GB" sz="2309" dirty="0">
                <a:solidFill>
                  <a:srgbClr val="5B686E"/>
                </a:solidFill>
                <a:latin typeface="Co Text Light" panose="020B0303060202020204" pitchFamily="34" charset="0"/>
                <a:cs typeface="Co Text Light" panose="020B0303060202020204" pitchFamily="34" charset="0"/>
              </a:rPr>
              <a:t>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309" dirty="0">
                <a:solidFill>
                  <a:srgbClr val="5B686E"/>
                </a:solidFill>
                <a:latin typeface="Co Text Light" panose="020B0303060202020204" pitchFamily="34" charset="0"/>
                <a:cs typeface="Co Text Light" panose="020B0303060202020204" pitchFamily="34" charset="0"/>
              </a:rPr>
              <a:t>Duis cursus, </a:t>
            </a:r>
            <a:r>
              <a:rPr lang="en-GB" sz="2309" dirty="0" err="1">
                <a:solidFill>
                  <a:srgbClr val="5B686E"/>
                </a:solidFill>
                <a:latin typeface="Co Text Light" panose="020B0303060202020204" pitchFamily="34" charset="0"/>
                <a:cs typeface="Co Text Light" panose="020B0303060202020204" pitchFamily="34" charset="0"/>
              </a:rPr>
              <a:t>tellus</a:t>
            </a:r>
            <a:r>
              <a:rPr lang="en-GB" sz="2309" dirty="0">
                <a:solidFill>
                  <a:srgbClr val="5B686E"/>
                </a:solidFill>
                <a:latin typeface="Co Text Light" panose="020B0303060202020204" pitchFamily="34" charset="0"/>
                <a:cs typeface="Co Text Light" panose="020B0303060202020204" pitchFamily="34" charset="0"/>
              </a:rPr>
              <a:t> vitae </a:t>
            </a:r>
            <a:r>
              <a:rPr lang="en-GB" sz="2309" dirty="0" err="1">
                <a:solidFill>
                  <a:srgbClr val="5B686E"/>
                </a:solidFill>
                <a:latin typeface="Co Text Light" panose="020B0303060202020204" pitchFamily="34" charset="0"/>
                <a:cs typeface="Co Text Light" panose="020B0303060202020204" pitchFamily="34" charset="0"/>
              </a:rPr>
              <a:t>varius</a:t>
            </a:r>
            <a:r>
              <a:rPr lang="en-GB" sz="2309" dirty="0">
                <a:solidFill>
                  <a:srgbClr val="5B686E"/>
                </a:solidFill>
                <a:latin typeface="Co Text Light" panose="020B0303060202020204" pitchFamily="34" charset="0"/>
                <a:cs typeface="Co Text Light" panose="020B0303060202020204" pitchFamily="34" charset="0"/>
              </a:rPr>
              <a:t> </a:t>
            </a:r>
            <a:r>
              <a:rPr lang="en-GB" sz="2309" dirty="0" err="1">
                <a:solidFill>
                  <a:srgbClr val="5B686E"/>
                </a:solidFill>
                <a:latin typeface="Co Text Light" panose="020B0303060202020204" pitchFamily="34" charset="0"/>
                <a:cs typeface="Co Text Light" panose="020B0303060202020204" pitchFamily="34" charset="0"/>
              </a:rPr>
              <a:t>posuere</a:t>
            </a:r>
            <a:r>
              <a:rPr lang="en-GB" sz="2309" dirty="0">
                <a:solidFill>
                  <a:srgbClr val="5B686E"/>
                </a:solidFill>
                <a:latin typeface="Co Text Light" panose="020B0303060202020204" pitchFamily="34" charset="0"/>
                <a:cs typeface="Co Text Light" panose="020B0303060202020204" pitchFamily="34" charset="0"/>
              </a:rPr>
              <a:t>, </a:t>
            </a:r>
            <a:r>
              <a:rPr lang="en-GB" sz="2309" dirty="0" err="1">
                <a:solidFill>
                  <a:srgbClr val="5B686E"/>
                </a:solidFill>
                <a:latin typeface="Co Text Light" panose="020B0303060202020204" pitchFamily="34" charset="0"/>
                <a:cs typeface="Co Text Light" panose="020B0303060202020204" pitchFamily="34" charset="0"/>
              </a:rPr>
              <a:t>augueeros</a:t>
            </a:r>
            <a:r>
              <a:rPr lang="en-GB" sz="2309" dirty="0">
                <a:solidFill>
                  <a:srgbClr val="5B686E"/>
                </a:solidFill>
                <a:latin typeface="Co Text Light" panose="020B0303060202020204" pitchFamily="34" charset="0"/>
                <a:cs typeface="Co Text Light" panose="020B0303060202020204" pitchFamily="34" charset="0"/>
              </a:rPr>
              <a:t> </a:t>
            </a:r>
            <a:r>
              <a:rPr lang="en-GB" sz="2309" dirty="0" err="1">
                <a:solidFill>
                  <a:srgbClr val="5B686E"/>
                </a:solidFill>
                <a:latin typeface="Co Text Light" panose="020B0303060202020204" pitchFamily="34" charset="0"/>
                <a:cs typeface="Co Text Light" panose="020B0303060202020204" pitchFamily="34" charset="0"/>
              </a:rPr>
              <a:t>consectetur</a:t>
            </a:r>
            <a:r>
              <a:rPr lang="en-GB" sz="2309" dirty="0">
                <a:solidFill>
                  <a:srgbClr val="5B686E"/>
                </a:solidFill>
                <a:latin typeface="Co Text Light" panose="020B0303060202020204" pitchFamily="34" charset="0"/>
                <a:cs typeface="Co Text Light" panose="020B0303060202020204" pitchFamily="34" charset="0"/>
              </a:rPr>
              <a:t> ante, </a:t>
            </a:r>
            <a:r>
              <a:rPr lang="en-GB" sz="2309" dirty="0" err="1">
                <a:solidFill>
                  <a:srgbClr val="5B686E"/>
                </a:solidFill>
                <a:latin typeface="Co Text Light" panose="020B0303060202020204" pitchFamily="34" charset="0"/>
                <a:cs typeface="Co Text Light" panose="020B0303060202020204" pitchFamily="34" charset="0"/>
              </a:rPr>
              <a:t>ut</a:t>
            </a:r>
            <a:r>
              <a:rPr lang="en-GB" sz="2309" dirty="0">
                <a:solidFill>
                  <a:srgbClr val="5B686E"/>
                </a:solidFill>
                <a:latin typeface="Co Text Light" panose="020B0303060202020204" pitchFamily="34" charset="0"/>
                <a:cs typeface="Co Text Light" panose="020B0303060202020204" pitchFamily="34" charset="0"/>
              </a:rPr>
              <a:t> </a:t>
            </a:r>
            <a:r>
              <a:rPr lang="en-GB" sz="2309" dirty="0" err="1">
                <a:solidFill>
                  <a:srgbClr val="5B686E"/>
                </a:solidFill>
                <a:latin typeface="Co Text Light" panose="020B0303060202020204" pitchFamily="34" charset="0"/>
                <a:cs typeface="Co Text Light" panose="020B0303060202020204" pitchFamily="34" charset="0"/>
              </a:rPr>
              <a:t>laoreet</a:t>
            </a:r>
            <a:r>
              <a:rPr lang="en-GB" sz="2309" dirty="0">
                <a:solidFill>
                  <a:srgbClr val="5B686E"/>
                </a:solidFill>
                <a:latin typeface="Co Text Light" panose="020B0303060202020204" pitchFamily="34" charset="0"/>
                <a:cs typeface="Co Text Light" panose="020B0303060202020204" pitchFamily="34" charset="0"/>
              </a:rPr>
              <a:t> </a:t>
            </a:r>
            <a:r>
              <a:rPr lang="en-GB" sz="2309" dirty="0" err="1">
                <a:solidFill>
                  <a:srgbClr val="5B686E"/>
                </a:solidFill>
                <a:latin typeface="Co Text Light" panose="020B0303060202020204" pitchFamily="34" charset="0"/>
                <a:cs typeface="Co Text Light" panose="020B0303060202020204" pitchFamily="34" charset="0"/>
              </a:rPr>
              <a:t>massa</a:t>
            </a:r>
            <a:r>
              <a:rPr lang="en-GB" sz="2309" dirty="0">
                <a:solidFill>
                  <a:srgbClr val="5B686E"/>
                </a:solidFill>
                <a:latin typeface="Co Text Light" panose="020B0303060202020204" pitchFamily="34" charset="0"/>
                <a:cs typeface="Co Text Light" panose="020B0303060202020204" pitchFamily="34" charset="0"/>
              </a:rPr>
              <a:t> </a:t>
            </a:r>
            <a:r>
              <a:rPr lang="en-GB" sz="2309" dirty="0" err="1">
                <a:solidFill>
                  <a:srgbClr val="5B686E"/>
                </a:solidFill>
                <a:latin typeface="Co Text Light" panose="020B0303060202020204" pitchFamily="34" charset="0"/>
                <a:cs typeface="Co Text Light" panose="020B0303060202020204" pitchFamily="34" charset="0"/>
              </a:rPr>
              <a:t>tortorporta</a:t>
            </a:r>
            <a:r>
              <a:rPr lang="en-GB" sz="2309" dirty="0">
                <a:solidFill>
                  <a:srgbClr val="5B686E"/>
                </a:solidFill>
                <a:latin typeface="Co Text Light" panose="020B0303060202020204" pitchFamily="34" charset="0"/>
                <a:cs typeface="Co Text Light" panose="020B0303060202020204" pitchFamily="34" charset="0"/>
              </a:rPr>
              <a:t> libero. In </a:t>
            </a:r>
            <a:r>
              <a:rPr lang="en-GB" sz="2309" dirty="0" err="1">
                <a:solidFill>
                  <a:srgbClr val="5B686E"/>
                </a:solidFill>
                <a:latin typeface="Co Text Light" panose="020B0303060202020204" pitchFamily="34" charset="0"/>
                <a:cs typeface="Co Text Light" panose="020B0303060202020204" pitchFamily="34" charset="0"/>
              </a:rPr>
              <a:t>nec</a:t>
            </a:r>
            <a:r>
              <a:rPr lang="en-GB" sz="2309" dirty="0">
                <a:solidFill>
                  <a:srgbClr val="5B686E"/>
                </a:solidFill>
                <a:latin typeface="Co Text Light" panose="020B0303060202020204" pitchFamily="34" charset="0"/>
                <a:cs typeface="Co Text Light" panose="020B0303060202020204" pitchFamily="34" charset="0"/>
              </a:rPr>
              <a:t> </a:t>
            </a:r>
            <a:r>
              <a:rPr lang="en-GB" sz="2309" dirty="0" err="1">
                <a:solidFill>
                  <a:srgbClr val="5B686E"/>
                </a:solidFill>
                <a:latin typeface="Co Text Light" panose="020B0303060202020204" pitchFamily="34" charset="0"/>
                <a:cs typeface="Co Text Light" panose="020B0303060202020204" pitchFamily="34" charset="0"/>
              </a:rPr>
              <a:t>ultrices</a:t>
            </a:r>
            <a:r>
              <a:rPr lang="en-GB" sz="2309" dirty="0">
                <a:solidFill>
                  <a:srgbClr val="5B686E"/>
                </a:solidFill>
                <a:latin typeface="Co Text Light" panose="020B0303060202020204" pitchFamily="34" charset="0"/>
                <a:cs typeface="Co Text Light" panose="020B0303060202020204" pitchFamily="34" charset="0"/>
              </a:rPr>
              <a:t> </a:t>
            </a:r>
            <a:r>
              <a:rPr lang="en-GB" sz="2309" dirty="0" err="1">
                <a:solidFill>
                  <a:srgbClr val="5B686E"/>
                </a:solidFill>
                <a:latin typeface="Co Text Light" panose="020B0303060202020204" pitchFamily="34" charset="0"/>
                <a:cs typeface="Co Text Light" panose="020B0303060202020204" pitchFamily="34" charset="0"/>
              </a:rPr>
              <a:t>odio</a:t>
            </a:r>
            <a:r>
              <a:rPr lang="en-GB" sz="2309" dirty="0">
                <a:solidFill>
                  <a:srgbClr val="5B686E"/>
                </a:solidFill>
                <a:latin typeface="Co Text Light" panose="020B0303060202020204" pitchFamily="34" charset="0"/>
                <a:cs typeface="Co Text Light" panose="020B0303060202020204" pitchFamily="34" charset="0"/>
              </a:rPr>
              <a:t>.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D21B77BE-CDC6-4633-ADB3-86A4F4A3EC4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1177317" y="1159675"/>
            <a:ext cx="7811149" cy="1614929"/>
          </a:xfrm>
          <a:noFill/>
        </p:spPr>
        <p:txBody>
          <a:bodyPr wrap="square" rtlCol="0">
            <a:spAutoFit/>
          </a:bodyPr>
          <a:lstStyle>
            <a:lvl1pPr>
              <a:lnSpc>
                <a:spcPct val="100000"/>
              </a:lnSpc>
              <a:defRPr lang="en-GB" sz="4947" dirty="0">
                <a:solidFill>
                  <a:srgbClr val="5B686E"/>
                </a:solidFill>
                <a:latin typeface="Co Text Light" panose="020B0303060202020204" pitchFamily="34" charset="0"/>
                <a:ea typeface="+mn-ea"/>
                <a:cs typeface="Co Text Light" panose="020B0303060202020204" pitchFamily="34" charset="0"/>
              </a:defRPr>
            </a:lvl1pPr>
          </a:lstStyle>
          <a:p>
            <a:r>
              <a:rPr lang="en-US" sz="4947" dirty="0">
                <a:solidFill>
                  <a:srgbClr val="5B686E"/>
                </a:solidFill>
                <a:latin typeface="Co Text Light" panose="020B0303060202020204" pitchFamily="34" charset="0"/>
                <a:cs typeface="Co Text Light" panose="020B0303060202020204" pitchFamily="34" charset="0"/>
              </a:rPr>
              <a:t>Copy slide with </a:t>
            </a:r>
            <a:br>
              <a:rPr lang="en-US" sz="4947" dirty="0">
                <a:solidFill>
                  <a:srgbClr val="5B686E"/>
                </a:solidFill>
                <a:latin typeface="Co Text Light" panose="020B0303060202020204" pitchFamily="34" charset="0"/>
                <a:cs typeface="Co Text Light" panose="020B0303060202020204" pitchFamily="34" charset="0"/>
              </a:rPr>
            </a:br>
            <a:r>
              <a:rPr lang="en-US" sz="4947" dirty="0">
                <a:solidFill>
                  <a:srgbClr val="5B686E"/>
                </a:solidFill>
                <a:latin typeface="Co Text Light" panose="020B0303060202020204" pitchFamily="34" charset="0"/>
                <a:cs typeface="Co Text Light" panose="020B0303060202020204" pitchFamily="34" charset="0"/>
              </a:rPr>
              <a:t>bullet points on right</a:t>
            </a:r>
          </a:p>
        </p:txBody>
      </p:sp>
    </p:spTree>
    <p:extLst>
      <p:ext uri="{BB962C8B-B14F-4D97-AF65-F5344CB8AC3E}">
        <p14:creationId xmlns:p14="http://schemas.microsoft.com/office/powerpoint/2010/main" val="2679645740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Copy slide with bullets on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ext Placeholder 21">
            <a:extLst>
              <a:ext uri="{FF2B5EF4-FFF2-40B4-BE49-F238E27FC236}">
                <a16:creationId xmlns:a16="http://schemas.microsoft.com/office/drawing/2014/main" id="{512ECFC6-B80B-4143-99C0-FC132AF473BF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1177317" y="3149675"/>
            <a:ext cx="7803911" cy="6803935"/>
          </a:xfrm>
        </p:spPr>
        <p:txBody>
          <a:bodyPr/>
          <a:lstStyle>
            <a:lvl1pPr marL="471202" indent="-471202">
              <a:spcAft>
                <a:spcPts val="989"/>
              </a:spcAft>
              <a:buFont typeface="Arial" panose="020B0604020202020204" pitchFamily="34" charset="0"/>
              <a:buChar char="•"/>
              <a:defRPr/>
            </a:lvl1pPr>
          </a:lstStyle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309" dirty="0">
                <a:solidFill>
                  <a:srgbClr val="5B686E"/>
                </a:solidFill>
                <a:latin typeface="Co Text Light" panose="020B0303060202020204" pitchFamily="34" charset="0"/>
                <a:cs typeface="Co Text Light" panose="020B0303060202020204" pitchFamily="34" charset="0"/>
              </a:rPr>
              <a:t>Lorem ipsum </a:t>
            </a:r>
            <a:r>
              <a:rPr lang="en-GB" sz="2309" dirty="0" err="1">
                <a:solidFill>
                  <a:srgbClr val="5B686E"/>
                </a:solidFill>
                <a:latin typeface="Co Text Light" panose="020B0303060202020204" pitchFamily="34" charset="0"/>
                <a:cs typeface="Co Text Light" panose="020B0303060202020204" pitchFamily="34" charset="0"/>
              </a:rPr>
              <a:t>dolor</a:t>
            </a:r>
            <a:r>
              <a:rPr lang="en-GB" sz="2309" dirty="0">
                <a:solidFill>
                  <a:srgbClr val="5B686E"/>
                </a:solidFill>
                <a:latin typeface="Co Text Light" panose="020B0303060202020204" pitchFamily="34" charset="0"/>
                <a:cs typeface="Co Text Light" panose="020B0303060202020204" pitchFamily="34" charset="0"/>
              </a:rPr>
              <a:t> sit </a:t>
            </a:r>
            <a:r>
              <a:rPr lang="en-GB" sz="2309" dirty="0" err="1">
                <a:solidFill>
                  <a:srgbClr val="5B686E"/>
                </a:solidFill>
                <a:latin typeface="Co Text Light" panose="020B0303060202020204" pitchFamily="34" charset="0"/>
                <a:cs typeface="Co Text Light" panose="020B0303060202020204" pitchFamily="34" charset="0"/>
              </a:rPr>
              <a:t>amet</a:t>
            </a:r>
            <a:r>
              <a:rPr lang="en-GB" sz="2309" dirty="0">
                <a:solidFill>
                  <a:srgbClr val="5B686E"/>
                </a:solidFill>
                <a:latin typeface="Co Text Light" panose="020B0303060202020204" pitchFamily="34" charset="0"/>
                <a:cs typeface="Co Text Light" panose="020B0303060202020204" pitchFamily="34" charset="0"/>
              </a:rPr>
              <a:t>, </a:t>
            </a:r>
            <a:r>
              <a:rPr lang="en-GB" sz="2309" dirty="0" err="1">
                <a:solidFill>
                  <a:srgbClr val="5B686E"/>
                </a:solidFill>
                <a:latin typeface="Co Text Light" panose="020B0303060202020204" pitchFamily="34" charset="0"/>
                <a:cs typeface="Co Text Light" panose="020B0303060202020204" pitchFamily="34" charset="0"/>
              </a:rPr>
              <a:t>consectet</a:t>
            </a:r>
            <a:r>
              <a:rPr lang="en-GB" sz="2309" dirty="0">
                <a:solidFill>
                  <a:srgbClr val="5B686E"/>
                </a:solidFill>
                <a:latin typeface="Co Text Light" panose="020B0303060202020204" pitchFamily="34" charset="0"/>
                <a:cs typeface="Co Text Light" panose="020B0303060202020204" pitchFamily="34" charset="0"/>
              </a:rPr>
              <a:t> </a:t>
            </a:r>
            <a:r>
              <a:rPr lang="en-GB" sz="2309" dirty="0" err="1">
                <a:solidFill>
                  <a:srgbClr val="5B686E"/>
                </a:solidFill>
                <a:latin typeface="Co Text Light" panose="020B0303060202020204" pitchFamily="34" charset="0"/>
                <a:cs typeface="Co Text Light" panose="020B0303060202020204" pitchFamily="34" charset="0"/>
              </a:rPr>
              <a:t>uradipiscing</a:t>
            </a:r>
            <a:r>
              <a:rPr lang="en-GB" sz="2309" dirty="0">
                <a:solidFill>
                  <a:srgbClr val="5B686E"/>
                </a:solidFill>
                <a:latin typeface="Co Text Light" panose="020B0303060202020204" pitchFamily="34" charset="0"/>
                <a:cs typeface="Co Text Light" panose="020B0303060202020204" pitchFamily="34" charset="0"/>
              </a:rPr>
              <a:t> </a:t>
            </a:r>
            <a:r>
              <a:rPr lang="en-GB" sz="2309" dirty="0" err="1">
                <a:solidFill>
                  <a:srgbClr val="5B686E"/>
                </a:solidFill>
                <a:latin typeface="Co Text Light" panose="020B0303060202020204" pitchFamily="34" charset="0"/>
                <a:cs typeface="Co Text Light" panose="020B0303060202020204" pitchFamily="34" charset="0"/>
              </a:rPr>
              <a:t>elit</a:t>
            </a:r>
            <a:r>
              <a:rPr lang="en-GB" sz="2309" dirty="0">
                <a:solidFill>
                  <a:srgbClr val="5B686E"/>
                </a:solidFill>
                <a:latin typeface="Co Text Light" panose="020B0303060202020204" pitchFamily="34" charset="0"/>
                <a:cs typeface="Co Text Light" panose="020B0303060202020204" pitchFamily="34" charset="0"/>
              </a:rPr>
              <a:t>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309" dirty="0" err="1">
                <a:solidFill>
                  <a:srgbClr val="5B686E"/>
                </a:solidFill>
                <a:latin typeface="Co Text Light" panose="020B0303060202020204" pitchFamily="34" charset="0"/>
                <a:cs typeface="Co Text Light" panose="020B0303060202020204" pitchFamily="34" charset="0"/>
              </a:rPr>
              <a:t>Vivamus</a:t>
            </a:r>
            <a:r>
              <a:rPr lang="en-GB" sz="2309" dirty="0">
                <a:solidFill>
                  <a:srgbClr val="5B686E"/>
                </a:solidFill>
                <a:latin typeface="Co Text Light" panose="020B0303060202020204" pitchFamily="34" charset="0"/>
                <a:cs typeface="Co Text Light" panose="020B0303060202020204" pitchFamily="34" charset="0"/>
              </a:rPr>
              <a:t> </a:t>
            </a:r>
            <a:r>
              <a:rPr lang="en-GB" sz="2309" dirty="0" err="1">
                <a:solidFill>
                  <a:srgbClr val="5B686E"/>
                </a:solidFill>
                <a:latin typeface="Co Text Light" panose="020B0303060202020204" pitchFamily="34" charset="0"/>
                <a:cs typeface="Co Text Light" panose="020B0303060202020204" pitchFamily="34" charset="0"/>
              </a:rPr>
              <a:t>ullamcorper</a:t>
            </a:r>
            <a:r>
              <a:rPr lang="en-GB" sz="2309" dirty="0">
                <a:solidFill>
                  <a:srgbClr val="5B686E"/>
                </a:solidFill>
                <a:latin typeface="Co Text Light" panose="020B0303060202020204" pitchFamily="34" charset="0"/>
                <a:cs typeface="Co Text Light" panose="020B0303060202020204" pitchFamily="34" charset="0"/>
              </a:rPr>
              <a:t> </a:t>
            </a:r>
            <a:r>
              <a:rPr lang="en-GB" sz="2309" dirty="0" err="1">
                <a:solidFill>
                  <a:srgbClr val="5B686E"/>
                </a:solidFill>
                <a:latin typeface="Co Text Light" panose="020B0303060202020204" pitchFamily="34" charset="0"/>
                <a:cs typeface="Co Text Light" panose="020B0303060202020204" pitchFamily="34" charset="0"/>
              </a:rPr>
              <a:t>rhoncuseros</a:t>
            </a:r>
            <a:r>
              <a:rPr lang="en-GB" sz="2309" dirty="0">
                <a:solidFill>
                  <a:srgbClr val="5B686E"/>
                </a:solidFill>
                <a:latin typeface="Co Text Light" panose="020B0303060202020204" pitchFamily="34" charset="0"/>
                <a:cs typeface="Co Text Light" panose="020B0303060202020204" pitchFamily="34" charset="0"/>
              </a:rPr>
              <a:t>, ac </a:t>
            </a:r>
            <a:r>
              <a:rPr lang="en-GB" sz="2309" dirty="0" err="1">
                <a:solidFill>
                  <a:srgbClr val="5B686E"/>
                </a:solidFill>
                <a:latin typeface="Co Text Light" panose="020B0303060202020204" pitchFamily="34" charset="0"/>
                <a:cs typeface="Co Text Light" panose="020B0303060202020204" pitchFamily="34" charset="0"/>
              </a:rPr>
              <a:t>ultricies</a:t>
            </a:r>
            <a:r>
              <a:rPr lang="en-GB" sz="2309" dirty="0">
                <a:solidFill>
                  <a:srgbClr val="5B686E"/>
                </a:solidFill>
                <a:latin typeface="Co Text Light" panose="020B0303060202020204" pitchFamily="34" charset="0"/>
                <a:cs typeface="Co Text Light" panose="020B0303060202020204" pitchFamily="34" charset="0"/>
              </a:rPr>
              <a:t> </a:t>
            </a:r>
            <a:r>
              <a:rPr lang="en-GB" sz="2309" dirty="0" err="1">
                <a:solidFill>
                  <a:srgbClr val="5B686E"/>
                </a:solidFill>
                <a:latin typeface="Co Text Light" panose="020B0303060202020204" pitchFamily="34" charset="0"/>
                <a:cs typeface="Co Text Light" panose="020B0303060202020204" pitchFamily="34" charset="0"/>
              </a:rPr>
              <a:t>felis</a:t>
            </a:r>
            <a:r>
              <a:rPr lang="en-GB" sz="2309" dirty="0">
                <a:solidFill>
                  <a:srgbClr val="5B686E"/>
                </a:solidFill>
                <a:latin typeface="Co Text Light" panose="020B0303060202020204" pitchFamily="34" charset="0"/>
                <a:cs typeface="Co Text Light" panose="020B0303060202020204" pitchFamily="34" charset="0"/>
              </a:rPr>
              <a:t> </a:t>
            </a:r>
            <a:r>
              <a:rPr lang="en-GB" sz="2309" dirty="0" err="1">
                <a:solidFill>
                  <a:srgbClr val="5B686E"/>
                </a:solidFill>
                <a:latin typeface="Co Text Light" panose="020B0303060202020204" pitchFamily="34" charset="0"/>
                <a:cs typeface="Co Text Light" panose="020B0303060202020204" pitchFamily="34" charset="0"/>
              </a:rPr>
              <a:t>imperdiet</a:t>
            </a:r>
            <a:r>
              <a:rPr lang="en-GB" sz="2309" dirty="0">
                <a:solidFill>
                  <a:srgbClr val="5B686E"/>
                </a:solidFill>
                <a:latin typeface="Co Text Light" panose="020B0303060202020204" pitchFamily="34" charset="0"/>
                <a:cs typeface="Co Text Light" panose="020B0303060202020204" pitchFamily="34" charset="0"/>
              </a:rPr>
              <a:t> </a:t>
            </a:r>
            <a:r>
              <a:rPr lang="en-GB" sz="2309" dirty="0" err="1">
                <a:solidFill>
                  <a:srgbClr val="5B686E"/>
                </a:solidFill>
                <a:latin typeface="Co Text Light" panose="020B0303060202020204" pitchFamily="34" charset="0"/>
                <a:cs typeface="Co Text Light" panose="020B0303060202020204" pitchFamily="34" charset="0"/>
              </a:rPr>
              <a:t>eu</a:t>
            </a:r>
            <a:r>
              <a:rPr lang="en-GB" sz="2309" dirty="0">
                <a:solidFill>
                  <a:srgbClr val="5B686E"/>
                </a:solidFill>
                <a:latin typeface="Co Text Light" panose="020B0303060202020204" pitchFamily="34" charset="0"/>
                <a:cs typeface="Co Text Light" panose="020B0303060202020204" pitchFamily="34" charset="0"/>
              </a:rPr>
              <a:t>. </a:t>
            </a:r>
            <a:r>
              <a:rPr lang="en-GB" sz="2309" dirty="0" err="1">
                <a:solidFill>
                  <a:srgbClr val="5B686E"/>
                </a:solidFill>
                <a:latin typeface="Co Text Light" panose="020B0303060202020204" pitchFamily="34" charset="0"/>
                <a:cs typeface="Co Text Light" panose="020B0303060202020204" pitchFamily="34" charset="0"/>
              </a:rPr>
              <a:t>Morbimolestie</a:t>
            </a:r>
            <a:r>
              <a:rPr lang="en-GB" sz="2309" dirty="0">
                <a:solidFill>
                  <a:srgbClr val="5B686E"/>
                </a:solidFill>
                <a:latin typeface="Co Text Light" panose="020B0303060202020204" pitchFamily="34" charset="0"/>
                <a:cs typeface="Co Text Light" panose="020B0303060202020204" pitchFamily="34" charset="0"/>
              </a:rPr>
              <a:t> </a:t>
            </a:r>
            <a:r>
              <a:rPr lang="en-GB" sz="2309" dirty="0" err="1">
                <a:solidFill>
                  <a:srgbClr val="5B686E"/>
                </a:solidFill>
                <a:latin typeface="Co Text Light" panose="020B0303060202020204" pitchFamily="34" charset="0"/>
                <a:cs typeface="Co Text Light" panose="020B0303060202020204" pitchFamily="34" charset="0"/>
              </a:rPr>
              <a:t>sapien</a:t>
            </a:r>
            <a:r>
              <a:rPr lang="en-GB" sz="2309" dirty="0">
                <a:solidFill>
                  <a:srgbClr val="5B686E"/>
                </a:solidFill>
                <a:latin typeface="Co Text Light" panose="020B0303060202020204" pitchFamily="34" charset="0"/>
                <a:cs typeface="Co Text Light" panose="020B0303060202020204" pitchFamily="34" charset="0"/>
              </a:rPr>
              <a:t> </a:t>
            </a:r>
            <a:r>
              <a:rPr lang="en-GB" sz="2309" dirty="0" err="1">
                <a:solidFill>
                  <a:srgbClr val="5B686E"/>
                </a:solidFill>
                <a:latin typeface="Co Text Light" panose="020B0303060202020204" pitchFamily="34" charset="0"/>
                <a:cs typeface="Co Text Light" panose="020B0303060202020204" pitchFamily="34" charset="0"/>
              </a:rPr>
              <a:t>sed</a:t>
            </a:r>
            <a:r>
              <a:rPr lang="en-GB" sz="2309" dirty="0">
                <a:solidFill>
                  <a:srgbClr val="5B686E"/>
                </a:solidFill>
                <a:latin typeface="Co Text Light" panose="020B0303060202020204" pitchFamily="34" charset="0"/>
                <a:cs typeface="Co Text Light" panose="020B0303060202020204" pitchFamily="34" charset="0"/>
              </a:rPr>
              <a:t> </a:t>
            </a:r>
            <a:r>
              <a:rPr lang="en-GB" sz="2309" dirty="0" err="1">
                <a:solidFill>
                  <a:srgbClr val="5B686E"/>
                </a:solidFill>
                <a:latin typeface="Co Text Light" panose="020B0303060202020204" pitchFamily="34" charset="0"/>
                <a:cs typeface="Co Text Light" panose="020B0303060202020204" pitchFamily="34" charset="0"/>
              </a:rPr>
              <a:t>pretium</a:t>
            </a:r>
            <a:r>
              <a:rPr lang="en-GB" sz="2309" dirty="0">
                <a:solidFill>
                  <a:srgbClr val="5B686E"/>
                </a:solidFill>
                <a:latin typeface="Co Text Light" panose="020B0303060202020204" pitchFamily="34" charset="0"/>
                <a:cs typeface="Co Text Light" panose="020B0303060202020204" pitchFamily="34" charset="0"/>
              </a:rPr>
              <a:t> vestibulum.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309" dirty="0" err="1">
                <a:solidFill>
                  <a:srgbClr val="5B686E"/>
                </a:solidFill>
                <a:latin typeface="Co Text Light" panose="020B0303060202020204" pitchFamily="34" charset="0"/>
                <a:cs typeface="Co Text Light" panose="020B0303060202020204" pitchFamily="34" charset="0"/>
              </a:rPr>
              <a:t>Aeneanmolestie</a:t>
            </a:r>
            <a:r>
              <a:rPr lang="en-GB" sz="2309" dirty="0">
                <a:solidFill>
                  <a:srgbClr val="5B686E"/>
                </a:solidFill>
                <a:latin typeface="Co Text Light" panose="020B0303060202020204" pitchFamily="34" charset="0"/>
                <a:cs typeface="Co Text Light" panose="020B0303060202020204" pitchFamily="34" charset="0"/>
              </a:rPr>
              <a:t> </a:t>
            </a:r>
            <a:r>
              <a:rPr lang="en-GB" sz="2309" dirty="0" err="1">
                <a:solidFill>
                  <a:srgbClr val="5B686E"/>
                </a:solidFill>
                <a:latin typeface="Co Text Light" panose="020B0303060202020204" pitchFamily="34" charset="0"/>
                <a:cs typeface="Co Text Light" panose="020B0303060202020204" pitchFamily="34" charset="0"/>
              </a:rPr>
              <a:t>luctus</a:t>
            </a:r>
            <a:r>
              <a:rPr lang="en-GB" sz="2309" dirty="0">
                <a:solidFill>
                  <a:srgbClr val="5B686E"/>
                </a:solidFill>
                <a:latin typeface="Co Text Light" panose="020B0303060202020204" pitchFamily="34" charset="0"/>
                <a:cs typeface="Co Text Light" panose="020B0303060202020204" pitchFamily="34" charset="0"/>
              </a:rPr>
              <a:t> ligula </a:t>
            </a:r>
            <a:r>
              <a:rPr lang="en-GB" sz="2309" dirty="0" err="1">
                <a:solidFill>
                  <a:srgbClr val="5B686E"/>
                </a:solidFill>
                <a:latin typeface="Co Text Light" panose="020B0303060202020204" pitchFamily="34" charset="0"/>
                <a:cs typeface="Co Text Light" panose="020B0303060202020204" pitchFamily="34" charset="0"/>
              </a:rPr>
              <a:t>vel</a:t>
            </a:r>
            <a:r>
              <a:rPr lang="en-GB" sz="2309" dirty="0">
                <a:solidFill>
                  <a:srgbClr val="5B686E"/>
                </a:solidFill>
                <a:latin typeface="Co Text Light" panose="020B0303060202020204" pitchFamily="34" charset="0"/>
                <a:cs typeface="Co Text Light" panose="020B0303060202020204" pitchFamily="34" charset="0"/>
              </a:rPr>
              <a:t> </a:t>
            </a:r>
            <a:r>
              <a:rPr lang="en-GB" sz="2309" dirty="0" err="1">
                <a:solidFill>
                  <a:srgbClr val="5B686E"/>
                </a:solidFill>
                <a:latin typeface="Co Text Light" panose="020B0303060202020204" pitchFamily="34" charset="0"/>
                <a:cs typeface="Co Text Light" panose="020B0303060202020204" pitchFamily="34" charset="0"/>
              </a:rPr>
              <a:t>suscipit</a:t>
            </a:r>
            <a:r>
              <a:rPr lang="en-GB" sz="2309" dirty="0">
                <a:solidFill>
                  <a:srgbClr val="5B686E"/>
                </a:solidFill>
                <a:latin typeface="Co Text Light" panose="020B0303060202020204" pitchFamily="34" charset="0"/>
                <a:cs typeface="Co Text Light" panose="020B0303060202020204" pitchFamily="34" charset="0"/>
              </a:rPr>
              <a:t>. </a:t>
            </a:r>
            <a:r>
              <a:rPr lang="en-GB" sz="2309" dirty="0" err="1">
                <a:solidFill>
                  <a:srgbClr val="5B686E"/>
                </a:solidFill>
                <a:latin typeface="Co Text Light" panose="020B0303060202020204" pitchFamily="34" charset="0"/>
                <a:cs typeface="Co Text Light" panose="020B0303060202020204" pitchFamily="34" charset="0"/>
              </a:rPr>
              <a:t>Nulla</a:t>
            </a:r>
            <a:r>
              <a:rPr lang="en-GB" sz="2309" dirty="0">
                <a:solidFill>
                  <a:srgbClr val="5B686E"/>
                </a:solidFill>
                <a:latin typeface="Co Text Light" panose="020B0303060202020204" pitchFamily="34" charset="0"/>
                <a:cs typeface="Co Text Light" panose="020B0303060202020204" pitchFamily="34" charset="0"/>
              </a:rPr>
              <a:t> </a:t>
            </a:r>
            <a:r>
              <a:rPr lang="en-GB" sz="2309" dirty="0" err="1">
                <a:solidFill>
                  <a:srgbClr val="5B686E"/>
                </a:solidFill>
                <a:latin typeface="Co Text Light" panose="020B0303060202020204" pitchFamily="34" charset="0"/>
                <a:cs typeface="Co Text Light" panose="020B0303060202020204" pitchFamily="34" charset="0"/>
              </a:rPr>
              <a:t>facilisi.Aliquam</a:t>
            </a:r>
            <a:r>
              <a:rPr lang="en-GB" sz="2309" dirty="0">
                <a:solidFill>
                  <a:srgbClr val="5B686E"/>
                </a:solidFill>
                <a:latin typeface="Co Text Light" panose="020B0303060202020204" pitchFamily="34" charset="0"/>
                <a:cs typeface="Co Text Light" panose="020B0303060202020204" pitchFamily="34" charset="0"/>
              </a:rPr>
              <a:t> </a:t>
            </a:r>
            <a:r>
              <a:rPr lang="en-GB" sz="2309" dirty="0" err="1">
                <a:solidFill>
                  <a:srgbClr val="5B686E"/>
                </a:solidFill>
                <a:latin typeface="Co Text Light" panose="020B0303060202020204" pitchFamily="34" charset="0"/>
                <a:cs typeface="Co Text Light" panose="020B0303060202020204" pitchFamily="34" charset="0"/>
              </a:rPr>
              <a:t>erat</a:t>
            </a:r>
            <a:r>
              <a:rPr lang="en-GB" sz="2309" dirty="0">
                <a:solidFill>
                  <a:srgbClr val="5B686E"/>
                </a:solidFill>
                <a:latin typeface="Co Text Light" panose="020B0303060202020204" pitchFamily="34" charset="0"/>
                <a:cs typeface="Co Text Light" panose="020B0303060202020204" pitchFamily="34" charset="0"/>
              </a:rPr>
              <a:t> </a:t>
            </a:r>
            <a:r>
              <a:rPr lang="en-GB" sz="2309" dirty="0" err="1">
                <a:solidFill>
                  <a:srgbClr val="5B686E"/>
                </a:solidFill>
                <a:latin typeface="Co Text Light" panose="020B0303060202020204" pitchFamily="34" charset="0"/>
                <a:cs typeface="Co Text Light" panose="020B0303060202020204" pitchFamily="34" charset="0"/>
              </a:rPr>
              <a:t>volutpat</a:t>
            </a:r>
            <a:r>
              <a:rPr lang="en-GB" sz="2309" dirty="0">
                <a:solidFill>
                  <a:srgbClr val="5B686E"/>
                </a:solidFill>
                <a:latin typeface="Co Text Light" panose="020B0303060202020204" pitchFamily="34" charset="0"/>
                <a:cs typeface="Co Text Light" panose="020B0303060202020204" pitchFamily="34" charset="0"/>
              </a:rPr>
              <a:t>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309" dirty="0">
                <a:solidFill>
                  <a:srgbClr val="5B686E"/>
                </a:solidFill>
                <a:latin typeface="Co Text Light" panose="020B0303060202020204" pitchFamily="34" charset="0"/>
                <a:cs typeface="Co Text Light" panose="020B0303060202020204" pitchFamily="34" charset="0"/>
              </a:rPr>
              <a:t>Duis </a:t>
            </a:r>
            <a:r>
              <a:rPr lang="en-GB" sz="2309" dirty="0" err="1">
                <a:solidFill>
                  <a:srgbClr val="5B686E"/>
                </a:solidFill>
                <a:latin typeface="Co Text Light" panose="020B0303060202020204" pitchFamily="34" charset="0"/>
                <a:cs typeface="Co Text Light" panose="020B0303060202020204" pitchFamily="34" charset="0"/>
              </a:rPr>
              <a:t>ultricies</a:t>
            </a:r>
            <a:r>
              <a:rPr lang="en-GB" sz="2309" dirty="0">
                <a:solidFill>
                  <a:srgbClr val="5B686E"/>
                </a:solidFill>
                <a:latin typeface="Co Text Light" panose="020B0303060202020204" pitchFamily="34" charset="0"/>
                <a:cs typeface="Co Text Light" panose="020B0303060202020204" pitchFamily="34" charset="0"/>
              </a:rPr>
              <a:t> </a:t>
            </a:r>
            <a:r>
              <a:rPr lang="en-GB" sz="2309" dirty="0" err="1">
                <a:solidFill>
                  <a:srgbClr val="5B686E"/>
                </a:solidFill>
                <a:latin typeface="Co Text Light" panose="020B0303060202020204" pitchFamily="34" charset="0"/>
                <a:cs typeface="Co Text Light" panose="020B0303060202020204" pitchFamily="34" charset="0"/>
              </a:rPr>
              <a:t>erat</a:t>
            </a:r>
            <a:r>
              <a:rPr lang="en-GB" sz="2309" dirty="0">
                <a:solidFill>
                  <a:srgbClr val="5B686E"/>
                </a:solidFill>
                <a:latin typeface="Co Text Light" panose="020B0303060202020204" pitchFamily="34" charset="0"/>
                <a:cs typeface="Co Text Light" panose="020B0303060202020204" pitchFamily="34" charset="0"/>
              </a:rPr>
              <a:t> </a:t>
            </a:r>
            <a:r>
              <a:rPr lang="en-GB" sz="2309" dirty="0" err="1">
                <a:solidFill>
                  <a:srgbClr val="5B686E"/>
                </a:solidFill>
                <a:latin typeface="Co Text Light" panose="020B0303060202020204" pitchFamily="34" charset="0"/>
                <a:cs typeface="Co Text Light" panose="020B0303060202020204" pitchFamily="34" charset="0"/>
              </a:rPr>
              <a:t>atefficitur</a:t>
            </a:r>
            <a:r>
              <a:rPr lang="en-GB" sz="2309" dirty="0">
                <a:solidFill>
                  <a:srgbClr val="5B686E"/>
                </a:solidFill>
                <a:latin typeface="Co Text Light" panose="020B0303060202020204" pitchFamily="34" charset="0"/>
                <a:cs typeface="Co Text Light" panose="020B0303060202020204" pitchFamily="34" charset="0"/>
              </a:rPr>
              <a:t> </a:t>
            </a:r>
            <a:r>
              <a:rPr lang="en-GB" sz="2309" dirty="0" err="1">
                <a:solidFill>
                  <a:srgbClr val="5B686E"/>
                </a:solidFill>
                <a:latin typeface="Co Text Light" panose="020B0303060202020204" pitchFamily="34" charset="0"/>
                <a:cs typeface="Co Text Light" panose="020B0303060202020204" pitchFamily="34" charset="0"/>
              </a:rPr>
              <a:t>tempor</a:t>
            </a:r>
            <a:r>
              <a:rPr lang="en-GB" sz="2309" dirty="0">
                <a:solidFill>
                  <a:srgbClr val="5B686E"/>
                </a:solidFill>
                <a:latin typeface="Co Text Light" panose="020B0303060202020204" pitchFamily="34" charset="0"/>
                <a:cs typeface="Co Text Light" panose="020B0303060202020204" pitchFamily="34" charset="0"/>
              </a:rPr>
              <a:t>. Duis </a:t>
            </a:r>
            <a:r>
              <a:rPr lang="en-GB" sz="2309" dirty="0" err="1">
                <a:solidFill>
                  <a:srgbClr val="5B686E"/>
                </a:solidFill>
                <a:latin typeface="Co Text Light" panose="020B0303060202020204" pitchFamily="34" charset="0"/>
                <a:cs typeface="Co Text Light" panose="020B0303060202020204" pitchFamily="34" charset="0"/>
              </a:rPr>
              <a:t>laoreet</a:t>
            </a:r>
            <a:r>
              <a:rPr lang="en-GB" sz="2309" dirty="0">
                <a:solidFill>
                  <a:srgbClr val="5B686E"/>
                </a:solidFill>
                <a:latin typeface="Co Text Light" panose="020B0303060202020204" pitchFamily="34" charset="0"/>
                <a:cs typeface="Co Text Light" panose="020B0303060202020204" pitchFamily="34" charset="0"/>
              </a:rPr>
              <a:t> vitae </a:t>
            </a:r>
            <a:r>
              <a:rPr lang="en-GB" sz="2309" dirty="0" err="1">
                <a:solidFill>
                  <a:srgbClr val="5B686E"/>
                </a:solidFill>
                <a:latin typeface="Co Text Light" panose="020B0303060202020204" pitchFamily="34" charset="0"/>
                <a:cs typeface="Co Text Light" panose="020B0303060202020204" pitchFamily="34" charset="0"/>
              </a:rPr>
              <a:t>leo</a:t>
            </a:r>
            <a:r>
              <a:rPr lang="en-GB" sz="2309" dirty="0">
                <a:solidFill>
                  <a:srgbClr val="5B686E"/>
                </a:solidFill>
                <a:latin typeface="Co Text Light" panose="020B0303060202020204" pitchFamily="34" charset="0"/>
                <a:cs typeface="Co Text Light" panose="020B0303060202020204" pitchFamily="34" charset="0"/>
              </a:rPr>
              <a:t> </a:t>
            </a:r>
            <a:r>
              <a:rPr lang="en-GB" sz="2309" dirty="0" err="1">
                <a:solidFill>
                  <a:srgbClr val="5B686E"/>
                </a:solidFill>
                <a:latin typeface="Co Text Light" panose="020B0303060202020204" pitchFamily="34" charset="0"/>
                <a:cs typeface="Co Text Light" panose="020B0303060202020204" pitchFamily="34" charset="0"/>
              </a:rPr>
              <a:t>utcondimentum</a:t>
            </a:r>
            <a:r>
              <a:rPr lang="en-GB" sz="2309" dirty="0">
                <a:solidFill>
                  <a:srgbClr val="5B686E"/>
                </a:solidFill>
                <a:latin typeface="Co Text Light" panose="020B0303060202020204" pitchFamily="34" charset="0"/>
                <a:cs typeface="Co Text Light" panose="020B0303060202020204" pitchFamily="34" charset="0"/>
              </a:rPr>
              <a:t>. </a:t>
            </a:r>
            <a:r>
              <a:rPr lang="en-GB" sz="2309" dirty="0" err="1">
                <a:solidFill>
                  <a:srgbClr val="5B686E"/>
                </a:solidFill>
                <a:latin typeface="Co Text Light" panose="020B0303060202020204" pitchFamily="34" charset="0"/>
                <a:cs typeface="Co Text Light" panose="020B0303060202020204" pitchFamily="34" charset="0"/>
              </a:rPr>
              <a:t>Suspendisse</a:t>
            </a:r>
            <a:r>
              <a:rPr lang="en-GB" sz="2309" dirty="0">
                <a:solidFill>
                  <a:srgbClr val="5B686E"/>
                </a:solidFill>
                <a:latin typeface="Co Text Light" panose="020B0303060202020204" pitchFamily="34" charset="0"/>
                <a:cs typeface="Co Text Light" panose="020B0303060202020204" pitchFamily="34" charset="0"/>
              </a:rPr>
              <a:t> </a:t>
            </a:r>
            <a:r>
              <a:rPr lang="en-GB" sz="2309" dirty="0" err="1">
                <a:solidFill>
                  <a:srgbClr val="5B686E"/>
                </a:solidFill>
                <a:latin typeface="Co Text Light" panose="020B0303060202020204" pitchFamily="34" charset="0"/>
                <a:cs typeface="Co Text Light" panose="020B0303060202020204" pitchFamily="34" charset="0"/>
              </a:rPr>
              <a:t>eget</a:t>
            </a:r>
            <a:r>
              <a:rPr lang="en-GB" sz="2309" dirty="0">
                <a:solidFill>
                  <a:srgbClr val="5B686E"/>
                </a:solidFill>
                <a:latin typeface="Co Text Light" panose="020B0303060202020204" pitchFamily="34" charset="0"/>
                <a:cs typeface="Co Text Light" panose="020B0303060202020204" pitchFamily="34" charset="0"/>
              </a:rPr>
              <a:t> </a:t>
            </a:r>
            <a:r>
              <a:rPr lang="en-GB" sz="2309" dirty="0" err="1">
                <a:solidFill>
                  <a:srgbClr val="5B686E"/>
                </a:solidFill>
                <a:latin typeface="Co Text Light" panose="020B0303060202020204" pitchFamily="34" charset="0"/>
                <a:cs typeface="Co Text Light" panose="020B0303060202020204" pitchFamily="34" charset="0"/>
              </a:rPr>
              <a:t>molestie</a:t>
            </a:r>
            <a:r>
              <a:rPr lang="en-GB" sz="2309" dirty="0">
                <a:solidFill>
                  <a:srgbClr val="5B686E"/>
                </a:solidFill>
                <a:latin typeface="Co Text Light" panose="020B0303060202020204" pitchFamily="34" charset="0"/>
                <a:cs typeface="Co Text Light" panose="020B0303060202020204" pitchFamily="34" charset="0"/>
              </a:rPr>
              <a:t> </a:t>
            </a:r>
            <a:r>
              <a:rPr lang="en-GB" sz="2309" dirty="0" err="1">
                <a:solidFill>
                  <a:srgbClr val="5B686E"/>
                </a:solidFill>
                <a:latin typeface="Co Text Light" panose="020B0303060202020204" pitchFamily="34" charset="0"/>
                <a:cs typeface="Co Text Light" panose="020B0303060202020204" pitchFamily="34" charset="0"/>
              </a:rPr>
              <a:t>tortor</a:t>
            </a:r>
            <a:r>
              <a:rPr lang="en-GB" sz="2309" dirty="0">
                <a:solidFill>
                  <a:srgbClr val="5B686E"/>
                </a:solidFill>
                <a:latin typeface="Co Text Light" panose="020B0303060202020204" pitchFamily="34" charset="0"/>
                <a:cs typeface="Co Text Light" panose="020B0303060202020204" pitchFamily="34" charset="0"/>
              </a:rPr>
              <a:t>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309" dirty="0">
                <a:solidFill>
                  <a:srgbClr val="5B686E"/>
                </a:solidFill>
                <a:latin typeface="Co Text Light" panose="020B0303060202020204" pitchFamily="34" charset="0"/>
                <a:cs typeface="Co Text Light" panose="020B0303060202020204" pitchFamily="34" charset="0"/>
              </a:rPr>
              <a:t>Duis cursus, </a:t>
            </a:r>
            <a:r>
              <a:rPr lang="en-GB" sz="2309" dirty="0" err="1">
                <a:solidFill>
                  <a:srgbClr val="5B686E"/>
                </a:solidFill>
                <a:latin typeface="Co Text Light" panose="020B0303060202020204" pitchFamily="34" charset="0"/>
                <a:cs typeface="Co Text Light" panose="020B0303060202020204" pitchFamily="34" charset="0"/>
              </a:rPr>
              <a:t>tellus</a:t>
            </a:r>
            <a:r>
              <a:rPr lang="en-GB" sz="2309" dirty="0">
                <a:solidFill>
                  <a:srgbClr val="5B686E"/>
                </a:solidFill>
                <a:latin typeface="Co Text Light" panose="020B0303060202020204" pitchFamily="34" charset="0"/>
                <a:cs typeface="Co Text Light" panose="020B0303060202020204" pitchFamily="34" charset="0"/>
              </a:rPr>
              <a:t> vitae </a:t>
            </a:r>
            <a:r>
              <a:rPr lang="en-GB" sz="2309" dirty="0" err="1">
                <a:solidFill>
                  <a:srgbClr val="5B686E"/>
                </a:solidFill>
                <a:latin typeface="Co Text Light" panose="020B0303060202020204" pitchFamily="34" charset="0"/>
                <a:cs typeface="Co Text Light" panose="020B0303060202020204" pitchFamily="34" charset="0"/>
              </a:rPr>
              <a:t>varius</a:t>
            </a:r>
            <a:r>
              <a:rPr lang="en-GB" sz="2309" dirty="0">
                <a:solidFill>
                  <a:srgbClr val="5B686E"/>
                </a:solidFill>
                <a:latin typeface="Co Text Light" panose="020B0303060202020204" pitchFamily="34" charset="0"/>
                <a:cs typeface="Co Text Light" panose="020B0303060202020204" pitchFamily="34" charset="0"/>
              </a:rPr>
              <a:t> </a:t>
            </a:r>
            <a:r>
              <a:rPr lang="en-GB" sz="2309" dirty="0" err="1">
                <a:solidFill>
                  <a:srgbClr val="5B686E"/>
                </a:solidFill>
                <a:latin typeface="Co Text Light" panose="020B0303060202020204" pitchFamily="34" charset="0"/>
                <a:cs typeface="Co Text Light" panose="020B0303060202020204" pitchFamily="34" charset="0"/>
              </a:rPr>
              <a:t>posuere</a:t>
            </a:r>
            <a:r>
              <a:rPr lang="en-GB" sz="2309" dirty="0">
                <a:solidFill>
                  <a:srgbClr val="5B686E"/>
                </a:solidFill>
                <a:latin typeface="Co Text Light" panose="020B0303060202020204" pitchFamily="34" charset="0"/>
                <a:cs typeface="Co Text Light" panose="020B0303060202020204" pitchFamily="34" charset="0"/>
              </a:rPr>
              <a:t>, </a:t>
            </a:r>
            <a:r>
              <a:rPr lang="en-GB" sz="2309" dirty="0" err="1">
                <a:solidFill>
                  <a:srgbClr val="5B686E"/>
                </a:solidFill>
                <a:latin typeface="Co Text Light" panose="020B0303060202020204" pitchFamily="34" charset="0"/>
                <a:cs typeface="Co Text Light" panose="020B0303060202020204" pitchFamily="34" charset="0"/>
              </a:rPr>
              <a:t>augueeros</a:t>
            </a:r>
            <a:r>
              <a:rPr lang="en-GB" sz="2309" dirty="0">
                <a:solidFill>
                  <a:srgbClr val="5B686E"/>
                </a:solidFill>
                <a:latin typeface="Co Text Light" panose="020B0303060202020204" pitchFamily="34" charset="0"/>
                <a:cs typeface="Co Text Light" panose="020B0303060202020204" pitchFamily="34" charset="0"/>
              </a:rPr>
              <a:t> </a:t>
            </a:r>
            <a:r>
              <a:rPr lang="en-GB" sz="2309" dirty="0" err="1">
                <a:solidFill>
                  <a:srgbClr val="5B686E"/>
                </a:solidFill>
                <a:latin typeface="Co Text Light" panose="020B0303060202020204" pitchFamily="34" charset="0"/>
                <a:cs typeface="Co Text Light" panose="020B0303060202020204" pitchFamily="34" charset="0"/>
              </a:rPr>
              <a:t>consectetur</a:t>
            </a:r>
            <a:r>
              <a:rPr lang="en-GB" sz="2309" dirty="0">
                <a:solidFill>
                  <a:srgbClr val="5B686E"/>
                </a:solidFill>
                <a:latin typeface="Co Text Light" panose="020B0303060202020204" pitchFamily="34" charset="0"/>
                <a:cs typeface="Co Text Light" panose="020B0303060202020204" pitchFamily="34" charset="0"/>
              </a:rPr>
              <a:t> ante, </a:t>
            </a:r>
            <a:r>
              <a:rPr lang="en-GB" sz="2309" dirty="0" err="1">
                <a:solidFill>
                  <a:srgbClr val="5B686E"/>
                </a:solidFill>
                <a:latin typeface="Co Text Light" panose="020B0303060202020204" pitchFamily="34" charset="0"/>
                <a:cs typeface="Co Text Light" panose="020B0303060202020204" pitchFamily="34" charset="0"/>
              </a:rPr>
              <a:t>ut</a:t>
            </a:r>
            <a:r>
              <a:rPr lang="en-GB" sz="2309" dirty="0">
                <a:solidFill>
                  <a:srgbClr val="5B686E"/>
                </a:solidFill>
                <a:latin typeface="Co Text Light" panose="020B0303060202020204" pitchFamily="34" charset="0"/>
                <a:cs typeface="Co Text Light" panose="020B0303060202020204" pitchFamily="34" charset="0"/>
              </a:rPr>
              <a:t> </a:t>
            </a:r>
            <a:r>
              <a:rPr lang="en-GB" sz="2309" dirty="0" err="1">
                <a:solidFill>
                  <a:srgbClr val="5B686E"/>
                </a:solidFill>
                <a:latin typeface="Co Text Light" panose="020B0303060202020204" pitchFamily="34" charset="0"/>
                <a:cs typeface="Co Text Light" panose="020B0303060202020204" pitchFamily="34" charset="0"/>
              </a:rPr>
              <a:t>laoreet</a:t>
            </a:r>
            <a:r>
              <a:rPr lang="en-GB" sz="2309" dirty="0">
                <a:solidFill>
                  <a:srgbClr val="5B686E"/>
                </a:solidFill>
                <a:latin typeface="Co Text Light" panose="020B0303060202020204" pitchFamily="34" charset="0"/>
                <a:cs typeface="Co Text Light" panose="020B0303060202020204" pitchFamily="34" charset="0"/>
              </a:rPr>
              <a:t> </a:t>
            </a:r>
            <a:r>
              <a:rPr lang="en-GB" sz="2309" dirty="0" err="1">
                <a:solidFill>
                  <a:srgbClr val="5B686E"/>
                </a:solidFill>
                <a:latin typeface="Co Text Light" panose="020B0303060202020204" pitchFamily="34" charset="0"/>
                <a:cs typeface="Co Text Light" panose="020B0303060202020204" pitchFamily="34" charset="0"/>
              </a:rPr>
              <a:t>massa</a:t>
            </a:r>
            <a:r>
              <a:rPr lang="en-GB" sz="2309" dirty="0">
                <a:solidFill>
                  <a:srgbClr val="5B686E"/>
                </a:solidFill>
                <a:latin typeface="Co Text Light" panose="020B0303060202020204" pitchFamily="34" charset="0"/>
                <a:cs typeface="Co Text Light" panose="020B0303060202020204" pitchFamily="34" charset="0"/>
              </a:rPr>
              <a:t> </a:t>
            </a:r>
            <a:r>
              <a:rPr lang="en-GB" sz="2309" dirty="0" err="1">
                <a:solidFill>
                  <a:srgbClr val="5B686E"/>
                </a:solidFill>
                <a:latin typeface="Co Text Light" panose="020B0303060202020204" pitchFamily="34" charset="0"/>
                <a:cs typeface="Co Text Light" panose="020B0303060202020204" pitchFamily="34" charset="0"/>
              </a:rPr>
              <a:t>tortorporta</a:t>
            </a:r>
            <a:r>
              <a:rPr lang="en-GB" sz="2309" dirty="0">
                <a:solidFill>
                  <a:srgbClr val="5B686E"/>
                </a:solidFill>
                <a:latin typeface="Co Text Light" panose="020B0303060202020204" pitchFamily="34" charset="0"/>
                <a:cs typeface="Co Text Light" panose="020B0303060202020204" pitchFamily="34" charset="0"/>
              </a:rPr>
              <a:t> libero. In </a:t>
            </a:r>
            <a:r>
              <a:rPr lang="en-GB" sz="2309" dirty="0" err="1">
                <a:solidFill>
                  <a:srgbClr val="5B686E"/>
                </a:solidFill>
                <a:latin typeface="Co Text Light" panose="020B0303060202020204" pitchFamily="34" charset="0"/>
                <a:cs typeface="Co Text Light" panose="020B0303060202020204" pitchFamily="34" charset="0"/>
              </a:rPr>
              <a:t>nec</a:t>
            </a:r>
            <a:r>
              <a:rPr lang="en-GB" sz="2309" dirty="0">
                <a:solidFill>
                  <a:srgbClr val="5B686E"/>
                </a:solidFill>
                <a:latin typeface="Co Text Light" panose="020B0303060202020204" pitchFamily="34" charset="0"/>
                <a:cs typeface="Co Text Light" panose="020B0303060202020204" pitchFamily="34" charset="0"/>
              </a:rPr>
              <a:t> </a:t>
            </a:r>
            <a:r>
              <a:rPr lang="en-GB" sz="2309" dirty="0" err="1">
                <a:solidFill>
                  <a:srgbClr val="5B686E"/>
                </a:solidFill>
                <a:latin typeface="Co Text Light" panose="020B0303060202020204" pitchFamily="34" charset="0"/>
                <a:cs typeface="Co Text Light" panose="020B0303060202020204" pitchFamily="34" charset="0"/>
              </a:rPr>
              <a:t>ultrices</a:t>
            </a:r>
            <a:r>
              <a:rPr lang="en-GB" sz="2309" dirty="0">
                <a:solidFill>
                  <a:srgbClr val="5B686E"/>
                </a:solidFill>
                <a:latin typeface="Co Text Light" panose="020B0303060202020204" pitchFamily="34" charset="0"/>
                <a:cs typeface="Co Text Light" panose="020B0303060202020204" pitchFamily="34" charset="0"/>
              </a:rPr>
              <a:t> </a:t>
            </a:r>
            <a:r>
              <a:rPr lang="en-GB" sz="2309" dirty="0" err="1">
                <a:solidFill>
                  <a:srgbClr val="5B686E"/>
                </a:solidFill>
                <a:latin typeface="Co Text Light" panose="020B0303060202020204" pitchFamily="34" charset="0"/>
                <a:cs typeface="Co Text Light" panose="020B0303060202020204" pitchFamily="34" charset="0"/>
              </a:rPr>
              <a:t>odio</a:t>
            </a:r>
            <a:r>
              <a:rPr lang="en-GB" sz="2309" dirty="0">
                <a:solidFill>
                  <a:srgbClr val="5B686E"/>
                </a:solidFill>
                <a:latin typeface="Co Text Light" panose="020B0303060202020204" pitchFamily="34" charset="0"/>
                <a:cs typeface="Co Text Light" panose="020B0303060202020204" pitchFamily="34" charset="0"/>
              </a:rPr>
              <a:t>.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D21B77BE-CDC6-4633-ADB3-86A4F4A3EC4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1177317" y="1159675"/>
            <a:ext cx="7811149" cy="1614929"/>
          </a:xfrm>
          <a:noFill/>
        </p:spPr>
        <p:txBody>
          <a:bodyPr wrap="square" rtlCol="0">
            <a:spAutoFit/>
          </a:bodyPr>
          <a:lstStyle>
            <a:lvl1pPr>
              <a:lnSpc>
                <a:spcPct val="100000"/>
              </a:lnSpc>
              <a:defRPr lang="en-GB" sz="4947" dirty="0">
                <a:solidFill>
                  <a:srgbClr val="5B686E"/>
                </a:solidFill>
                <a:latin typeface="Co Text Light" panose="020B0303060202020204" pitchFamily="34" charset="0"/>
                <a:ea typeface="+mn-ea"/>
                <a:cs typeface="Co Text Light" panose="020B0303060202020204" pitchFamily="34" charset="0"/>
              </a:defRPr>
            </a:lvl1pPr>
          </a:lstStyle>
          <a:p>
            <a:r>
              <a:rPr lang="en-US" sz="4947" dirty="0">
                <a:solidFill>
                  <a:srgbClr val="5B686E"/>
                </a:solidFill>
                <a:latin typeface="Co Text Light" panose="020B0303060202020204" pitchFamily="34" charset="0"/>
                <a:cs typeface="Co Text Light" panose="020B0303060202020204" pitchFamily="34" charset="0"/>
              </a:rPr>
              <a:t>Copy slide with </a:t>
            </a:r>
            <a:br>
              <a:rPr lang="en-US" sz="4947" dirty="0">
                <a:solidFill>
                  <a:srgbClr val="5B686E"/>
                </a:solidFill>
                <a:latin typeface="Co Text Light" panose="020B0303060202020204" pitchFamily="34" charset="0"/>
                <a:cs typeface="Co Text Light" panose="020B0303060202020204" pitchFamily="34" charset="0"/>
              </a:rPr>
            </a:br>
            <a:r>
              <a:rPr lang="en-US" sz="4947" dirty="0">
                <a:solidFill>
                  <a:srgbClr val="5B686E"/>
                </a:solidFill>
                <a:latin typeface="Co Text Light" panose="020B0303060202020204" pitchFamily="34" charset="0"/>
                <a:cs typeface="Co Text Light" panose="020B0303060202020204" pitchFamily="34" charset="0"/>
              </a:rPr>
              <a:t>bullet points on right</a:t>
            </a:r>
          </a:p>
        </p:txBody>
      </p:sp>
    </p:spTree>
    <p:extLst>
      <p:ext uri="{BB962C8B-B14F-4D97-AF65-F5344CB8AC3E}">
        <p14:creationId xmlns:p14="http://schemas.microsoft.com/office/powerpoint/2010/main" val="4031835337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Copy slide with bullets on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ext Placeholder 21">
            <a:extLst>
              <a:ext uri="{FF2B5EF4-FFF2-40B4-BE49-F238E27FC236}">
                <a16:creationId xmlns:a16="http://schemas.microsoft.com/office/drawing/2014/main" id="{512ECFC6-B80B-4143-99C0-FC132AF473BF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1177317" y="3149675"/>
            <a:ext cx="7803911" cy="6803935"/>
          </a:xfrm>
        </p:spPr>
        <p:txBody>
          <a:bodyPr/>
          <a:lstStyle>
            <a:lvl1pPr marL="471202" indent="-471202">
              <a:spcAft>
                <a:spcPts val="989"/>
              </a:spcAft>
              <a:buFont typeface="Arial" panose="020B0604020202020204" pitchFamily="34" charset="0"/>
              <a:buChar char="•"/>
              <a:defRPr/>
            </a:lvl1pPr>
          </a:lstStyle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309" dirty="0">
                <a:solidFill>
                  <a:srgbClr val="5B686E"/>
                </a:solidFill>
                <a:latin typeface="Co Text Light" panose="020B0303060202020204" pitchFamily="34" charset="0"/>
                <a:cs typeface="Co Text Light" panose="020B0303060202020204" pitchFamily="34" charset="0"/>
              </a:rPr>
              <a:t>Lorem ipsum </a:t>
            </a:r>
            <a:r>
              <a:rPr lang="en-GB" sz="2309" dirty="0" err="1">
                <a:solidFill>
                  <a:srgbClr val="5B686E"/>
                </a:solidFill>
                <a:latin typeface="Co Text Light" panose="020B0303060202020204" pitchFamily="34" charset="0"/>
                <a:cs typeface="Co Text Light" panose="020B0303060202020204" pitchFamily="34" charset="0"/>
              </a:rPr>
              <a:t>dolor</a:t>
            </a:r>
            <a:r>
              <a:rPr lang="en-GB" sz="2309" dirty="0">
                <a:solidFill>
                  <a:srgbClr val="5B686E"/>
                </a:solidFill>
                <a:latin typeface="Co Text Light" panose="020B0303060202020204" pitchFamily="34" charset="0"/>
                <a:cs typeface="Co Text Light" panose="020B0303060202020204" pitchFamily="34" charset="0"/>
              </a:rPr>
              <a:t> sit </a:t>
            </a:r>
            <a:r>
              <a:rPr lang="en-GB" sz="2309" dirty="0" err="1">
                <a:solidFill>
                  <a:srgbClr val="5B686E"/>
                </a:solidFill>
                <a:latin typeface="Co Text Light" panose="020B0303060202020204" pitchFamily="34" charset="0"/>
                <a:cs typeface="Co Text Light" panose="020B0303060202020204" pitchFamily="34" charset="0"/>
              </a:rPr>
              <a:t>amet</a:t>
            </a:r>
            <a:r>
              <a:rPr lang="en-GB" sz="2309" dirty="0">
                <a:solidFill>
                  <a:srgbClr val="5B686E"/>
                </a:solidFill>
                <a:latin typeface="Co Text Light" panose="020B0303060202020204" pitchFamily="34" charset="0"/>
                <a:cs typeface="Co Text Light" panose="020B0303060202020204" pitchFamily="34" charset="0"/>
              </a:rPr>
              <a:t>, </a:t>
            </a:r>
            <a:r>
              <a:rPr lang="en-GB" sz="2309" dirty="0" err="1">
                <a:solidFill>
                  <a:srgbClr val="5B686E"/>
                </a:solidFill>
                <a:latin typeface="Co Text Light" panose="020B0303060202020204" pitchFamily="34" charset="0"/>
                <a:cs typeface="Co Text Light" panose="020B0303060202020204" pitchFamily="34" charset="0"/>
              </a:rPr>
              <a:t>consectet</a:t>
            </a:r>
            <a:r>
              <a:rPr lang="en-GB" sz="2309" dirty="0">
                <a:solidFill>
                  <a:srgbClr val="5B686E"/>
                </a:solidFill>
                <a:latin typeface="Co Text Light" panose="020B0303060202020204" pitchFamily="34" charset="0"/>
                <a:cs typeface="Co Text Light" panose="020B0303060202020204" pitchFamily="34" charset="0"/>
              </a:rPr>
              <a:t> </a:t>
            </a:r>
            <a:r>
              <a:rPr lang="en-GB" sz="2309" dirty="0" err="1">
                <a:solidFill>
                  <a:srgbClr val="5B686E"/>
                </a:solidFill>
                <a:latin typeface="Co Text Light" panose="020B0303060202020204" pitchFamily="34" charset="0"/>
                <a:cs typeface="Co Text Light" panose="020B0303060202020204" pitchFamily="34" charset="0"/>
              </a:rPr>
              <a:t>uradipiscing</a:t>
            </a:r>
            <a:r>
              <a:rPr lang="en-GB" sz="2309" dirty="0">
                <a:solidFill>
                  <a:srgbClr val="5B686E"/>
                </a:solidFill>
                <a:latin typeface="Co Text Light" panose="020B0303060202020204" pitchFamily="34" charset="0"/>
                <a:cs typeface="Co Text Light" panose="020B0303060202020204" pitchFamily="34" charset="0"/>
              </a:rPr>
              <a:t> </a:t>
            </a:r>
            <a:r>
              <a:rPr lang="en-GB" sz="2309" dirty="0" err="1">
                <a:solidFill>
                  <a:srgbClr val="5B686E"/>
                </a:solidFill>
                <a:latin typeface="Co Text Light" panose="020B0303060202020204" pitchFamily="34" charset="0"/>
                <a:cs typeface="Co Text Light" panose="020B0303060202020204" pitchFamily="34" charset="0"/>
              </a:rPr>
              <a:t>elit</a:t>
            </a:r>
            <a:r>
              <a:rPr lang="en-GB" sz="2309" dirty="0">
                <a:solidFill>
                  <a:srgbClr val="5B686E"/>
                </a:solidFill>
                <a:latin typeface="Co Text Light" panose="020B0303060202020204" pitchFamily="34" charset="0"/>
                <a:cs typeface="Co Text Light" panose="020B0303060202020204" pitchFamily="34" charset="0"/>
              </a:rPr>
              <a:t>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309" dirty="0" err="1">
                <a:solidFill>
                  <a:srgbClr val="5B686E"/>
                </a:solidFill>
                <a:latin typeface="Co Text Light" panose="020B0303060202020204" pitchFamily="34" charset="0"/>
                <a:cs typeface="Co Text Light" panose="020B0303060202020204" pitchFamily="34" charset="0"/>
              </a:rPr>
              <a:t>Vivamus</a:t>
            </a:r>
            <a:r>
              <a:rPr lang="en-GB" sz="2309" dirty="0">
                <a:solidFill>
                  <a:srgbClr val="5B686E"/>
                </a:solidFill>
                <a:latin typeface="Co Text Light" panose="020B0303060202020204" pitchFamily="34" charset="0"/>
                <a:cs typeface="Co Text Light" panose="020B0303060202020204" pitchFamily="34" charset="0"/>
              </a:rPr>
              <a:t> </a:t>
            </a:r>
            <a:r>
              <a:rPr lang="en-GB" sz="2309" dirty="0" err="1">
                <a:solidFill>
                  <a:srgbClr val="5B686E"/>
                </a:solidFill>
                <a:latin typeface="Co Text Light" panose="020B0303060202020204" pitchFamily="34" charset="0"/>
                <a:cs typeface="Co Text Light" panose="020B0303060202020204" pitchFamily="34" charset="0"/>
              </a:rPr>
              <a:t>ullamcorper</a:t>
            </a:r>
            <a:r>
              <a:rPr lang="en-GB" sz="2309" dirty="0">
                <a:solidFill>
                  <a:srgbClr val="5B686E"/>
                </a:solidFill>
                <a:latin typeface="Co Text Light" panose="020B0303060202020204" pitchFamily="34" charset="0"/>
                <a:cs typeface="Co Text Light" panose="020B0303060202020204" pitchFamily="34" charset="0"/>
              </a:rPr>
              <a:t> </a:t>
            </a:r>
            <a:r>
              <a:rPr lang="en-GB" sz="2309" dirty="0" err="1">
                <a:solidFill>
                  <a:srgbClr val="5B686E"/>
                </a:solidFill>
                <a:latin typeface="Co Text Light" panose="020B0303060202020204" pitchFamily="34" charset="0"/>
                <a:cs typeface="Co Text Light" panose="020B0303060202020204" pitchFamily="34" charset="0"/>
              </a:rPr>
              <a:t>rhoncuseros</a:t>
            </a:r>
            <a:r>
              <a:rPr lang="en-GB" sz="2309" dirty="0">
                <a:solidFill>
                  <a:srgbClr val="5B686E"/>
                </a:solidFill>
                <a:latin typeface="Co Text Light" panose="020B0303060202020204" pitchFamily="34" charset="0"/>
                <a:cs typeface="Co Text Light" panose="020B0303060202020204" pitchFamily="34" charset="0"/>
              </a:rPr>
              <a:t>, ac </a:t>
            </a:r>
            <a:r>
              <a:rPr lang="en-GB" sz="2309" dirty="0" err="1">
                <a:solidFill>
                  <a:srgbClr val="5B686E"/>
                </a:solidFill>
                <a:latin typeface="Co Text Light" panose="020B0303060202020204" pitchFamily="34" charset="0"/>
                <a:cs typeface="Co Text Light" panose="020B0303060202020204" pitchFamily="34" charset="0"/>
              </a:rPr>
              <a:t>ultricies</a:t>
            </a:r>
            <a:r>
              <a:rPr lang="en-GB" sz="2309" dirty="0">
                <a:solidFill>
                  <a:srgbClr val="5B686E"/>
                </a:solidFill>
                <a:latin typeface="Co Text Light" panose="020B0303060202020204" pitchFamily="34" charset="0"/>
                <a:cs typeface="Co Text Light" panose="020B0303060202020204" pitchFamily="34" charset="0"/>
              </a:rPr>
              <a:t> </a:t>
            </a:r>
            <a:r>
              <a:rPr lang="en-GB" sz="2309" dirty="0" err="1">
                <a:solidFill>
                  <a:srgbClr val="5B686E"/>
                </a:solidFill>
                <a:latin typeface="Co Text Light" panose="020B0303060202020204" pitchFamily="34" charset="0"/>
                <a:cs typeface="Co Text Light" panose="020B0303060202020204" pitchFamily="34" charset="0"/>
              </a:rPr>
              <a:t>felis</a:t>
            </a:r>
            <a:r>
              <a:rPr lang="en-GB" sz="2309" dirty="0">
                <a:solidFill>
                  <a:srgbClr val="5B686E"/>
                </a:solidFill>
                <a:latin typeface="Co Text Light" panose="020B0303060202020204" pitchFamily="34" charset="0"/>
                <a:cs typeface="Co Text Light" panose="020B0303060202020204" pitchFamily="34" charset="0"/>
              </a:rPr>
              <a:t> </a:t>
            </a:r>
            <a:r>
              <a:rPr lang="en-GB" sz="2309" dirty="0" err="1">
                <a:solidFill>
                  <a:srgbClr val="5B686E"/>
                </a:solidFill>
                <a:latin typeface="Co Text Light" panose="020B0303060202020204" pitchFamily="34" charset="0"/>
                <a:cs typeface="Co Text Light" panose="020B0303060202020204" pitchFamily="34" charset="0"/>
              </a:rPr>
              <a:t>imperdiet</a:t>
            </a:r>
            <a:r>
              <a:rPr lang="en-GB" sz="2309" dirty="0">
                <a:solidFill>
                  <a:srgbClr val="5B686E"/>
                </a:solidFill>
                <a:latin typeface="Co Text Light" panose="020B0303060202020204" pitchFamily="34" charset="0"/>
                <a:cs typeface="Co Text Light" panose="020B0303060202020204" pitchFamily="34" charset="0"/>
              </a:rPr>
              <a:t> </a:t>
            </a:r>
            <a:r>
              <a:rPr lang="en-GB" sz="2309" dirty="0" err="1">
                <a:solidFill>
                  <a:srgbClr val="5B686E"/>
                </a:solidFill>
                <a:latin typeface="Co Text Light" panose="020B0303060202020204" pitchFamily="34" charset="0"/>
                <a:cs typeface="Co Text Light" panose="020B0303060202020204" pitchFamily="34" charset="0"/>
              </a:rPr>
              <a:t>eu</a:t>
            </a:r>
            <a:r>
              <a:rPr lang="en-GB" sz="2309" dirty="0">
                <a:solidFill>
                  <a:srgbClr val="5B686E"/>
                </a:solidFill>
                <a:latin typeface="Co Text Light" panose="020B0303060202020204" pitchFamily="34" charset="0"/>
                <a:cs typeface="Co Text Light" panose="020B0303060202020204" pitchFamily="34" charset="0"/>
              </a:rPr>
              <a:t>. </a:t>
            </a:r>
            <a:r>
              <a:rPr lang="en-GB" sz="2309" dirty="0" err="1">
                <a:solidFill>
                  <a:srgbClr val="5B686E"/>
                </a:solidFill>
                <a:latin typeface="Co Text Light" panose="020B0303060202020204" pitchFamily="34" charset="0"/>
                <a:cs typeface="Co Text Light" panose="020B0303060202020204" pitchFamily="34" charset="0"/>
              </a:rPr>
              <a:t>Morbimolestie</a:t>
            </a:r>
            <a:r>
              <a:rPr lang="en-GB" sz="2309" dirty="0">
                <a:solidFill>
                  <a:srgbClr val="5B686E"/>
                </a:solidFill>
                <a:latin typeface="Co Text Light" panose="020B0303060202020204" pitchFamily="34" charset="0"/>
                <a:cs typeface="Co Text Light" panose="020B0303060202020204" pitchFamily="34" charset="0"/>
              </a:rPr>
              <a:t> </a:t>
            </a:r>
            <a:r>
              <a:rPr lang="en-GB" sz="2309" dirty="0" err="1">
                <a:solidFill>
                  <a:srgbClr val="5B686E"/>
                </a:solidFill>
                <a:latin typeface="Co Text Light" panose="020B0303060202020204" pitchFamily="34" charset="0"/>
                <a:cs typeface="Co Text Light" panose="020B0303060202020204" pitchFamily="34" charset="0"/>
              </a:rPr>
              <a:t>sapien</a:t>
            </a:r>
            <a:r>
              <a:rPr lang="en-GB" sz="2309" dirty="0">
                <a:solidFill>
                  <a:srgbClr val="5B686E"/>
                </a:solidFill>
                <a:latin typeface="Co Text Light" panose="020B0303060202020204" pitchFamily="34" charset="0"/>
                <a:cs typeface="Co Text Light" panose="020B0303060202020204" pitchFamily="34" charset="0"/>
              </a:rPr>
              <a:t> </a:t>
            </a:r>
            <a:r>
              <a:rPr lang="en-GB" sz="2309" dirty="0" err="1">
                <a:solidFill>
                  <a:srgbClr val="5B686E"/>
                </a:solidFill>
                <a:latin typeface="Co Text Light" panose="020B0303060202020204" pitchFamily="34" charset="0"/>
                <a:cs typeface="Co Text Light" panose="020B0303060202020204" pitchFamily="34" charset="0"/>
              </a:rPr>
              <a:t>sed</a:t>
            </a:r>
            <a:r>
              <a:rPr lang="en-GB" sz="2309" dirty="0">
                <a:solidFill>
                  <a:srgbClr val="5B686E"/>
                </a:solidFill>
                <a:latin typeface="Co Text Light" panose="020B0303060202020204" pitchFamily="34" charset="0"/>
                <a:cs typeface="Co Text Light" panose="020B0303060202020204" pitchFamily="34" charset="0"/>
              </a:rPr>
              <a:t> </a:t>
            </a:r>
            <a:r>
              <a:rPr lang="en-GB" sz="2309" dirty="0" err="1">
                <a:solidFill>
                  <a:srgbClr val="5B686E"/>
                </a:solidFill>
                <a:latin typeface="Co Text Light" panose="020B0303060202020204" pitchFamily="34" charset="0"/>
                <a:cs typeface="Co Text Light" panose="020B0303060202020204" pitchFamily="34" charset="0"/>
              </a:rPr>
              <a:t>pretium</a:t>
            </a:r>
            <a:r>
              <a:rPr lang="en-GB" sz="2309" dirty="0">
                <a:solidFill>
                  <a:srgbClr val="5B686E"/>
                </a:solidFill>
                <a:latin typeface="Co Text Light" panose="020B0303060202020204" pitchFamily="34" charset="0"/>
                <a:cs typeface="Co Text Light" panose="020B0303060202020204" pitchFamily="34" charset="0"/>
              </a:rPr>
              <a:t> vestibulum.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309" dirty="0" err="1">
                <a:solidFill>
                  <a:srgbClr val="5B686E"/>
                </a:solidFill>
                <a:latin typeface="Co Text Light" panose="020B0303060202020204" pitchFamily="34" charset="0"/>
                <a:cs typeface="Co Text Light" panose="020B0303060202020204" pitchFamily="34" charset="0"/>
              </a:rPr>
              <a:t>Aeneanmolestie</a:t>
            </a:r>
            <a:r>
              <a:rPr lang="en-GB" sz="2309" dirty="0">
                <a:solidFill>
                  <a:srgbClr val="5B686E"/>
                </a:solidFill>
                <a:latin typeface="Co Text Light" panose="020B0303060202020204" pitchFamily="34" charset="0"/>
                <a:cs typeface="Co Text Light" panose="020B0303060202020204" pitchFamily="34" charset="0"/>
              </a:rPr>
              <a:t> </a:t>
            </a:r>
            <a:r>
              <a:rPr lang="en-GB" sz="2309" dirty="0" err="1">
                <a:solidFill>
                  <a:srgbClr val="5B686E"/>
                </a:solidFill>
                <a:latin typeface="Co Text Light" panose="020B0303060202020204" pitchFamily="34" charset="0"/>
                <a:cs typeface="Co Text Light" panose="020B0303060202020204" pitchFamily="34" charset="0"/>
              </a:rPr>
              <a:t>luctus</a:t>
            </a:r>
            <a:r>
              <a:rPr lang="en-GB" sz="2309" dirty="0">
                <a:solidFill>
                  <a:srgbClr val="5B686E"/>
                </a:solidFill>
                <a:latin typeface="Co Text Light" panose="020B0303060202020204" pitchFamily="34" charset="0"/>
                <a:cs typeface="Co Text Light" panose="020B0303060202020204" pitchFamily="34" charset="0"/>
              </a:rPr>
              <a:t> ligula </a:t>
            </a:r>
            <a:r>
              <a:rPr lang="en-GB" sz="2309" dirty="0" err="1">
                <a:solidFill>
                  <a:srgbClr val="5B686E"/>
                </a:solidFill>
                <a:latin typeface="Co Text Light" panose="020B0303060202020204" pitchFamily="34" charset="0"/>
                <a:cs typeface="Co Text Light" panose="020B0303060202020204" pitchFamily="34" charset="0"/>
              </a:rPr>
              <a:t>vel</a:t>
            </a:r>
            <a:r>
              <a:rPr lang="en-GB" sz="2309" dirty="0">
                <a:solidFill>
                  <a:srgbClr val="5B686E"/>
                </a:solidFill>
                <a:latin typeface="Co Text Light" panose="020B0303060202020204" pitchFamily="34" charset="0"/>
                <a:cs typeface="Co Text Light" panose="020B0303060202020204" pitchFamily="34" charset="0"/>
              </a:rPr>
              <a:t> </a:t>
            </a:r>
            <a:r>
              <a:rPr lang="en-GB" sz="2309" dirty="0" err="1">
                <a:solidFill>
                  <a:srgbClr val="5B686E"/>
                </a:solidFill>
                <a:latin typeface="Co Text Light" panose="020B0303060202020204" pitchFamily="34" charset="0"/>
                <a:cs typeface="Co Text Light" panose="020B0303060202020204" pitchFamily="34" charset="0"/>
              </a:rPr>
              <a:t>suscipit</a:t>
            </a:r>
            <a:r>
              <a:rPr lang="en-GB" sz="2309" dirty="0">
                <a:solidFill>
                  <a:srgbClr val="5B686E"/>
                </a:solidFill>
                <a:latin typeface="Co Text Light" panose="020B0303060202020204" pitchFamily="34" charset="0"/>
                <a:cs typeface="Co Text Light" panose="020B0303060202020204" pitchFamily="34" charset="0"/>
              </a:rPr>
              <a:t>. </a:t>
            </a:r>
            <a:r>
              <a:rPr lang="en-GB" sz="2309" dirty="0" err="1">
                <a:solidFill>
                  <a:srgbClr val="5B686E"/>
                </a:solidFill>
                <a:latin typeface="Co Text Light" panose="020B0303060202020204" pitchFamily="34" charset="0"/>
                <a:cs typeface="Co Text Light" panose="020B0303060202020204" pitchFamily="34" charset="0"/>
              </a:rPr>
              <a:t>Nulla</a:t>
            </a:r>
            <a:r>
              <a:rPr lang="en-GB" sz="2309" dirty="0">
                <a:solidFill>
                  <a:srgbClr val="5B686E"/>
                </a:solidFill>
                <a:latin typeface="Co Text Light" panose="020B0303060202020204" pitchFamily="34" charset="0"/>
                <a:cs typeface="Co Text Light" panose="020B0303060202020204" pitchFamily="34" charset="0"/>
              </a:rPr>
              <a:t> </a:t>
            </a:r>
            <a:r>
              <a:rPr lang="en-GB" sz="2309" dirty="0" err="1">
                <a:solidFill>
                  <a:srgbClr val="5B686E"/>
                </a:solidFill>
                <a:latin typeface="Co Text Light" panose="020B0303060202020204" pitchFamily="34" charset="0"/>
                <a:cs typeface="Co Text Light" panose="020B0303060202020204" pitchFamily="34" charset="0"/>
              </a:rPr>
              <a:t>facilisi.Aliquam</a:t>
            </a:r>
            <a:r>
              <a:rPr lang="en-GB" sz="2309" dirty="0">
                <a:solidFill>
                  <a:srgbClr val="5B686E"/>
                </a:solidFill>
                <a:latin typeface="Co Text Light" panose="020B0303060202020204" pitchFamily="34" charset="0"/>
                <a:cs typeface="Co Text Light" panose="020B0303060202020204" pitchFamily="34" charset="0"/>
              </a:rPr>
              <a:t> </a:t>
            </a:r>
            <a:r>
              <a:rPr lang="en-GB" sz="2309" dirty="0" err="1">
                <a:solidFill>
                  <a:srgbClr val="5B686E"/>
                </a:solidFill>
                <a:latin typeface="Co Text Light" panose="020B0303060202020204" pitchFamily="34" charset="0"/>
                <a:cs typeface="Co Text Light" panose="020B0303060202020204" pitchFamily="34" charset="0"/>
              </a:rPr>
              <a:t>erat</a:t>
            </a:r>
            <a:r>
              <a:rPr lang="en-GB" sz="2309" dirty="0">
                <a:solidFill>
                  <a:srgbClr val="5B686E"/>
                </a:solidFill>
                <a:latin typeface="Co Text Light" panose="020B0303060202020204" pitchFamily="34" charset="0"/>
                <a:cs typeface="Co Text Light" panose="020B0303060202020204" pitchFamily="34" charset="0"/>
              </a:rPr>
              <a:t> </a:t>
            </a:r>
            <a:r>
              <a:rPr lang="en-GB" sz="2309" dirty="0" err="1">
                <a:solidFill>
                  <a:srgbClr val="5B686E"/>
                </a:solidFill>
                <a:latin typeface="Co Text Light" panose="020B0303060202020204" pitchFamily="34" charset="0"/>
                <a:cs typeface="Co Text Light" panose="020B0303060202020204" pitchFamily="34" charset="0"/>
              </a:rPr>
              <a:t>volutpat</a:t>
            </a:r>
            <a:r>
              <a:rPr lang="en-GB" sz="2309" dirty="0">
                <a:solidFill>
                  <a:srgbClr val="5B686E"/>
                </a:solidFill>
                <a:latin typeface="Co Text Light" panose="020B0303060202020204" pitchFamily="34" charset="0"/>
                <a:cs typeface="Co Text Light" panose="020B0303060202020204" pitchFamily="34" charset="0"/>
              </a:rPr>
              <a:t>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309" dirty="0">
                <a:solidFill>
                  <a:srgbClr val="5B686E"/>
                </a:solidFill>
                <a:latin typeface="Co Text Light" panose="020B0303060202020204" pitchFamily="34" charset="0"/>
                <a:cs typeface="Co Text Light" panose="020B0303060202020204" pitchFamily="34" charset="0"/>
              </a:rPr>
              <a:t>Duis </a:t>
            </a:r>
            <a:r>
              <a:rPr lang="en-GB" sz="2309" dirty="0" err="1">
                <a:solidFill>
                  <a:srgbClr val="5B686E"/>
                </a:solidFill>
                <a:latin typeface="Co Text Light" panose="020B0303060202020204" pitchFamily="34" charset="0"/>
                <a:cs typeface="Co Text Light" panose="020B0303060202020204" pitchFamily="34" charset="0"/>
              </a:rPr>
              <a:t>ultricies</a:t>
            </a:r>
            <a:r>
              <a:rPr lang="en-GB" sz="2309" dirty="0">
                <a:solidFill>
                  <a:srgbClr val="5B686E"/>
                </a:solidFill>
                <a:latin typeface="Co Text Light" panose="020B0303060202020204" pitchFamily="34" charset="0"/>
                <a:cs typeface="Co Text Light" panose="020B0303060202020204" pitchFamily="34" charset="0"/>
              </a:rPr>
              <a:t> </a:t>
            </a:r>
            <a:r>
              <a:rPr lang="en-GB" sz="2309" dirty="0" err="1">
                <a:solidFill>
                  <a:srgbClr val="5B686E"/>
                </a:solidFill>
                <a:latin typeface="Co Text Light" panose="020B0303060202020204" pitchFamily="34" charset="0"/>
                <a:cs typeface="Co Text Light" panose="020B0303060202020204" pitchFamily="34" charset="0"/>
              </a:rPr>
              <a:t>erat</a:t>
            </a:r>
            <a:r>
              <a:rPr lang="en-GB" sz="2309" dirty="0">
                <a:solidFill>
                  <a:srgbClr val="5B686E"/>
                </a:solidFill>
                <a:latin typeface="Co Text Light" panose="020B0303060202020204" pitchFamily="34" charset="0"/>
                <a:cs typeface="Co Text Light" panose="020B0303060202020204" pitchFamily="34" charset="0"/>
              </a:rPr>
              <a:t> </a:t>
            </a:r>
            <a:r>
              <a:rPr lang="en-GB" sz="2309" dirty="0" err="1">
                <a:solidFill>
                  <a:srgbClr val="5B686E"/>
                </a:solidFill>
                <a:latin typeface="Co Text Light" panose="020B0303060202020204" pitchFamily="34" charset="0"/>
                <a:cs typeface="Co Text Light" panose="020B0303060202020204" pitchFamily="34" charset="0"/>
              </a:rPr>
              <a:t>atefficitur</a:t>
            </a:r>
            <a:r>
              <a:rPr lang="en-GB" sz="2309" dirty="0">
                <a:solidFill>
                  <a:srgbClr val="5B686E"/>
                </a:solidFill>
                <a:latin typeface="Co Text Light" panose="020B0303060202020204" pitchFamily="34" charset="0"/>
                <a:cs typeface="Co Text Light" panose="020B0303060202020204" pitchFamily="34" charset="0"/>
              </a:rPr>
              <a:t> </a:t>
            </a:r>
            <a:r>
              <a:rPr lang="en-GB" sz="2309" dirty="0" err="1">
                <a:solidFill>
                  <a:srgbClr val="5B686E"/>
                </a:solidFill>
                <a:latin typeface="Co Text Light" panose="020B0303060202020204" pitchFamily="34" charset="0"/>
                <a:cs typeface="Co Text Light" panose="020B0303060202020204" pitchFamily="34" charset="0"/>
              </a:rPr>
              <a:t>tempor</a:t>
            </a:r>
            <a:r>
              <a:rPr lang="en-GB" sz="2309" dirty="0">
                <a:solidFill>
                  <a:srgbClr val="5B686E"/>
                </a:solidFill>
                <a:latin typeface="Co Text Light" panose="020B0303060202020204" pitchFamily="34" charset="0"/>
                <a:cs typeface="Co Text Light" panose="020B0303060202020204" pitchFamily="34" charset="0"/>
              </a:rPr>
              <a:t>. Duis </a:t>
            </a:r>
            <a:r>
              <a:rPr lang="en-GB" sz="2309" dirty="0" err="1">
                <a:solidFill>
                  <a:srgbClr val="5B686E"/>
                </a:solidFill>
                <a:latin typeface="Co Text Light" panose="020B0303060202020204" pitchFamily="34" charset="0"/>
                <a:cs typeface="Co Text Light" panose="020B0303060202020204" pitchFamily="34" charset="0"/>
              </a:rPr>
              <a:t>laoreet</a:t>
            </a:r>
            <a:r>
              <a:rPr lang="en-GB" sz="2309" dirty="0">
                <a:solidFill>
                  <a:srgbClr val="5B686E"/>
                </a:solidFill>
                <a:latin typeface="Co Text Light" panose="020B0303060202020204" pitchFamily="34" charset="0"/>
                <a:cs typeface="Co Text Light" panose="020B0303060202020204" pitchFamily="34" charset="0"/>
              </a:rPr>
              <a:t> vitae </a:t>
            </a:r>
            <a:r>
              <a:rPr lang="en-GB" sz="2309" dirty="0" err="1">
                <a:solidFill>
                  <a:srgbClr val="5B686E"/>
                </a:solidFill>
                <a:latin typeface="Co Text Light" panose="020B0303060202020204" pitchFamily="34" charset="0"/>
                <a:cs typeface="Co Text Light" panose="020B0303060202020204" pitchFamily="34" charset="0"/>
              </a:rPr>
              <a:t>leo</a:t>
            </a:r>
            <a:r>
              <a:rPr lang="en-GB" sz="2309" dirty="0">
                <a:solidFill>
                  <a:srgbClr val="5B686E"/>
                </a:solidFill>
                <a:latin typeface="Co Text Light" panose="020B0303060202020204" pitchFamily="34" charset="0"/>
                <a:cs typeface="Co Text Light" panose="020B0303060202020204" pitchFamily="34" charset="0"/>
              </a:rPr>
              <a:t> </a:t>
            </a:r>
            <a:r>
              <a:rPr lang="en-GB" sz="2309" dirty="0" err="1">
                <a:solidFill>
                  <a:srgbClr val="5B686E"/>
                </a:solidFill>
                <a:latin typeface="Co Text Light" panose="020B0303060202020204" pitchFamily="34" charset="0"/>
                <a:cs typeface="Co Text Light" panose="020B0303060202020204" pitchFamily="34" charset="0"/>
              </a:rPr>
              <a:t>utcondimentum</a:t>
            </a:r>
            <a:r>
              <a:rPr lang="en-GB" sz="2309" dirty="0">
                <a:solidFill>
                  <a:srgbClr val="5B686E"/>
                </a:solidFill>
                <a:latin typeface="Co Text Light" panose="020B0303060202020204" pitchFamily="34" charset="0"/>
                <a:cs typeface="Co Text Light" panose="020B0303060202020204" pitchFamily="34" charset="0"/>
              </a:rPr>
              <a:t>. </a:t>
            </a:r>
            <a:r>
              <a:rPr lang="en-GB" sz="2309" dirty="0" err="1">
                <a:solidFill>
                  <a:srgbClr val="5B686E"/>
                </a:solidFill>
                <a:latin typeface="Co Text Light" panose="020B0303060202020204" pitchFamily="34" charset="0"/>
                <a:cs typeface="Co Text Light" panose="020B0303060202020204" pitchFamily="34" charset="0"/>
              </a:rPr>
              <a:t>Suspendisse</a:t>
            </a:r>
            <a:r>
              <a:rPr lang="en-GB" sz="2309" dirty="0">
                <a:solidFill>
                  <a:srgbClr val="5B686E"/>
                </a:solidFill>
                <a:latin typeface="Co Text Light" panose="020B0303060202020204" pitchFamily="34" charset="0"/>
                <a:cs typeface="Co Text Light" panose="020B0303060202020204" pitchFamily="34" charset="0"/>
              </a:rPr>
              <a:t> </a:t>
            </a:r>
            <a:r>
              <a:rPr lang="en-GB" sz="2309" dirty="0" err="1">
                <a:solidFill>
                  <a:srgbClr val="5B686E"/>
                </a:solidFill>
                <a:latin typeface="Co Text Light" panose="020B0303060202020204" pitchFamily="34" charset="0"/>
                <a:cs typeface="Co Text Light" panose="020B0303060202020204" pitchFamily="34" charset="0"/>
              </a:rPr>
              <a:t>eget</a:t>
            </a:r>
            <a:r>
              <a:rPr lang="en-GB" sz="2309" dirty="0">
                <a:solidFill>
                  <a:srgbClr val="5B686E"/>
                </a:solidFill>
                <a:latin typeface="Co Text Light" panose="020B0303060202020204" pitchFamily="34" charset="0"/>
                <a:cs typeface="Co Text Light" panose="020B0303060202020204" pitchFamily="34" charset="0"/>
              </a:rPr>
              <a:t> </a:t>
            </a:r>
            <a:r>
              <a:rPr lang="en-GB" sz="2309" dirty="0" err="1">
                <a:solidFill>
                  <a:srgbClr val="5B686E"/>
                </a:solidFill>
                <a:latin typeface="Co Text Light" panose="020B0303060202020204" pitchFamily="34" charset="0"/>
                <a:cs typeface="Co Text Light" panose="020B0303060202020204" pitchFamily="34" charset="0"/>
              </a:rPr>
              <a:t>molestie</a:t>
            </a:r>
            <a:r>
              <a:rPr lang="en-GB" sz="2309" dirty="0">
                <a:solidFill>
                  <a:srgbClr val="5B686E"/>
                </a:solidFill>
                <a:latin typeface="Co Text Light" panose="020B0303060202020204" pitchFamily="34" charset="0"/>
                <a:cs typeface="Co Text Light" panose="020B0303060202020204" pitchFamily="34" charset="0"/>
              </a:rPr>
              <a:t> </a:t>
            </a:r>
            <a:r>
              <a:rPr lang="en-GB" sz="2309" dirty="0" err="1">
                <a:solidFill>
                  <a:srgbClr val="5B686E"/>
                </a:solidFill>
                <a:latin typeface="Co Text Light" panose="020B0303060202020204" pitchFamily="34" charset="0"/>
                <a:cs typeface="Co Text Light" panose="020B0303060202020204" pitchFamily="34" charset="0"/>
              </a:rPr>
              <a:t>tortor</a:t>
            </a:r>
            <a:r>
              <a:rPr lang="en-GB" sz="2309" dirty="0">
                <a:solidFill>
                  <a:srgbClr val="5B686E"/>
                </a:solidFill>
                <a:latin typeface="Co Text Light" panose="020B0303060202020204" pitchFamily="34" charset="0"/>
                <a:cs typeface="Co Text Light" panose="020B0303060202020204" pitchFamily="34" charset="0"/>
              </a:rPr>
              <a:t>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309" dirty="0">
                <a:solidFill>
                  <a:srgbClr val="5B686E"/>
                </a:solidFill>
                <a:latin typeface="Co Text Light" panose="020B0303060202020204" pitchFamily="34" charset="0"/>
                <a:cs typeface="Co Text Light" panose="020B0303060202020204" pitchFamily="34" charset="0"/>
              </a:rPr>
              <a:t>Duis cursus, </a:t>
            </a:r>
            <a:r>
              <a:rPr lang="en-GB" sz="2309" dirty="0" err="1">
                <a:solidFill>
                  <a:srgbClr val="5B686E"/>
                </a:solidFill>
                <a:latin typeface="Co Text Light" panose="020B0303060202020204" pitchFamily="34" charset="0"/>
                <a:cs typeface="Co Text Light" panose="020B0303060202020204" pitchFamily="34" charset="0"/>
              </a:rPr>
              <a:t>tellus</a:t>
            </a:r>
            <a:r>
              <a:rPr lang="en-GB" sz="2309" dirty="0">
                <a:solidFill>
                  <a:srgbClr val="5B686E"/>
                </a:solidFill>
                <a:latin typeface="Co Text Light" panose="020B0303060202020204" pitchFamily="34" charset="0"/>
                <a:cs typeface="Co Text Light" panose="020B0303060202020204" pitchFamily="34" charset="0"/>
              </a:rPr>
              <a:t> vitae </a:t>
            </a:r>
            <a:r>
              <a:rPr lang="en-GB" sz="2309" dirty="0" err="1">
                <a:solidFill>
                  <a:srgbClr val="5B686E"/>
                </a:solidFill>
                <a:latin typeface="Co Text Light" panose="020B0303060202020204" pitchFamily="34" charset="0"/>
                <a:cs typeface="Co Text Light" panose="020B0303060202020204" pitchFamily="34" charset="0"/>
              </a:rPr>
              <a:t>varius</a:t>
            </a:r>
            <a:r>
              <a:rPr lang="en-GB" sz="2309" dirty="0">
                <a:solidFill>
                  <a:srgbClr val="5B686E"/>
                </a:solidFill>
                <a:latin typeface="Co Text Light" panose="020B0303060202020204" pitchFamily="34" charset="0"/>
                <a:cs typeface="Co Text Light" panose="020B0303060202020204" pitchFamily="34" charset="0"/>
              </a:rPr>
              <a:t> </a:t>
            </a:r>
            <a:r>
              <a:rPr lang="en-GB" sz="2309" dirty="0" err="1">
                <a:solidFill>
                  <a:srgbClr val="5B686E"/>
                </a:solidFill>
                <a:latin typeface="Co Text Light" panose="020B0303060202020204" pitchFamily="34" charset="0"/>
                <a:cs typeface="Co Text Light" panose="020B0303060202020204" pitchFamily="34" charset="0"/>
              </a:rPr>
              <a:t>posuere</a:t>
            </a:r>
            <a:r>
              <a:rPr lang="en-GB" sz="2309" dirty="0">
                <a:solidFill>
                  <a:srgbClr val="5B686E"/>
                </a:solidFill>
                <a:latin typeface="Co Text Light" panose="020B0303060202020204" pitchFamily="34" charset="0"/>
                <a:cs typeface="Co Text Light" panose="020B0303060202020204" pitchFamily="34" charset="0"/>
              </a:rPr>
              <a:t>, </a:t>
            </a:r>
            <a:r>
              <a:rPr lang="en-GB" sz="2309" dirty="0" err="1">
                <a:solidFill>
                  <a:srgbClr val="5B686E"/>
                </a:solidFill>
                <a:latin typeface="Co Text Light" panose="020B0303060202020204" pitchFamily="34" charset="0"/>
                <a:cs typeface="Co Text Light" panose="020B0303060202020204" pitchFamily="34" charset="0"/>
              </a:rPr>
              <a:t>augueeros</a:t>
            </a:r>
            <a:r>
              <a:rPr lang="en-GB" sz="2309" dirty="0">
                <a:solidFill>
                  <a:srgbClr val="5B686E"/>
                </a:solidFill>
                <a:latin typeface="Co Text Light" panose="020B0303060202020204" pitchFamily="34" charset="0"/>
                <a:cs typeface="Co Text Light" panose="020B0303060202020204" pitchFamily="34" charset="0"/>
              </a:rPr>
              <a:t> </a:t>
            </a:r>
            <a:r>
              <a:rPr lang="en-GB" sz="2309" dirty="0" err="1">
                <a:solidFill>
                  <a:srgbClr val="5B686E"/>
                </a:solidFill>
                <a:latin typeface="Co Text Light" panose="020B0303060202020204" pitchFamily="34" charset="0"/>
                <a:cs typeface="Co Text Light" panose="020B0303060202020204" pitchFamily="34" charset="0"/>
              </a:rPr>
              <a:t>consectetur</a:t>
            </a:r>
            <a:r>
              <a:rPr lang="en-GB" sz="2309" dirty="0">
                <a:solidFill>
                  <a:srgbClr val="5B686E"/>
                </a:solidFill>
                <a:latin typeface="Co Text Light" panose="020B0303060202020204" pitchFamily="34" charset="0"/>
                <a:cs typeface="Co Text Light" panose="020B0303060202020204" pitchFamily="34" charset="0"/>
              </a:rPr>
              <a:t> ante, </a:t>
            </a:r>
            <a:r>
              <a:rPr lang="en-GB" sz="2309" dirty="0" err="1">
                <a:solidFill>
                  <a:srgbClr val="5B686E"/>
                </a:solidFill>
                <a:latin typeface="Co Text Light" panose="020B0303060202020204" pitchFamily="34" charset="0"/>
                <a:cs typeface="Co Text Light" panose="020B0303060202020204" pitchFamily="34" charset="0"/>
              </a:rPr>
              <a:t>ut</a:t>
            </a:r>
            <a:r>
              <a:rPr lang="en-GB" sz="2309" dirty="0">
                <a:solidFill>
                  <a:srgbClr val="5B686E"/>
                </a:solidFill>
                <a:latin typeface="Co Text Light" panose="020B0303060202020204" pitchFamily="34" charset="0"/>
                <a:cs typeface="Co Text Light" panose="020B0303060202020204" pitchFamily="34" charset="0"/>
              </a:rPr>
              <a:t> </a:t>
            </a:r>
            <a:r>
              <a:rPr lang="en-GB" sz="2309" dirty="0" err="1">
                <a:solidFill>
                  <a:srgbClr val="5B686E"/>
                </a:solidFill>
                <a:latin typeface="Co Text Light" panose="020B0303060202020204" pitchFamily="34" charset="0"/>
                <a:cs typeface="Co Text Light" panose="020B0303060202020204" pitchFamily="34" charset="0"/>
              </a:rPr>
              <a:t>laoreet</a:t>
            </a:r>
            <a:r>
              <a:rPr lang="en-GB" sz="2309" dirty="0">
                <a:solidFill>
                  <a:srgbClr val="5B686E"/>
                </a:solidFill>
                <a:latin typeface="Co Text Light" panose="020B0303060202020204" pitchFamily="34" charset="0"/>
                <a:cs typeface="Co Text Light" panose="020B0303060202020204" pitchFamily="34" charset="0"/>
              </a:rPr>
              <a:t> </a:t>
            </a:r>
            <a:r>
              <a:rPr lang="en-GB" sz="2309" dirty="0" err="1">
                <a:solidFill>
                  <a:srgbClr val="5B686E"/>
                </a:solidFill>
                <a:latin typeface="Co Text Light" panose="020B0303060202020204" pitchFamily="34" charset="0"/>
                <a:cs typeface="Co Text Light" panose="020B0303060202020204" pitchFamily="34" charset="0"/>
              </a:rPr>
              <a:t>massa</a:t>
            </a:r>
            <a:r>
              <a:rPr lang="en-GB" sz="2309" dirty="0">
                <a:solidFill>
                  <a:srgbClr val="5B686E"/>
                </a:solidFill>
                <a:latin typeface="Co Text Light" panose="020B0303060202020204" pitchFamily="34" charset="0"/>
                <a:cs typeface="Co Text Light" panose="020B0303060202020204" pitchFamily="34" charset="0"/>
              </a:rPr>
              <a:t> </a:t>
            </a:r>
            <a:r>
              <a:rPr lang="en-GB" sz="2309" dirty="0" err="1">
                <a:solidFill>
                  <a:srgbClr val="5B686E"/>
                </a:solidFill>
                <a:latin typeface="Co Text Light" panose="020B0303060202020204" pitchFamily="34" charset="0"/>
                <a:cs typeface="Co Text Light" panose="020B0303060202020204" pitchFamily="34" charset="0"/>
              </a:rPr>
              <a:t>tortorporta</a:t>
            </a:r>
            <a:r>
              <a:rPr lang="en-GB" sz="2309" dirty="0">
                <a:solidFill>
                  <a:srgbClr val="5B686E"/>
                </a:solidFill>
                <a:latin typeface="Co Text Light" panose="020B0303060202020204" pitchFamily="34" charset="0"/>
                <a:cs typeface="Co Text Light" panose="020B0303060202020204" pitchFamily="34" charset="0"/>
              </a:rPr>
              <a:t> libero. In </a:t>
            </a:r>
            <a:r>
              <a:rPr lang="en-GB" sz="2309" dirty="0" err="1">
                <a:solidFill>
                  <a:srgbClr val="5B686E"/>
                </a:solidFill>
                <a:latin typeface="Co Text Light" panose="020B0303060202020204" pitchFamily="34" charset="0"/>
                <a:cs typeface="Co Text Light" panose="020B0303060202020204" pitchFamily="34" charset="0"/>
              </a:rPr>
              <a:t>nec</a:t>
            </a:r>
            <a:r>
              <a:rPr lang="en-GB" sz="2309" dirty="0">
                <a:solidFill>
                  <a:srgbClr val="5B686E"/>
                </a:solidFill>
                <a:latin typeface="Co Text Light" panose="020B0303060202020204" pitchFamily="34" charset="0"/>
                <a:cs typeface="Co Text Light" panose="020B0303060202020204" pitchFamily="34" charset="0"/>
              </a:rPr>
              <a:t> </a:t>
            </a:r>
            <a:r>
              <a:rPr lang="en-GB" sz="2309" dirty="0" err="1">
                <a:solidFill>
                  <a:srgbClr val="5B686E"/>
                </a:solidFill>
                <a:latin typeface="Co Text Light" panose="020B0303060202020204" pitchFamily="34" charset="0"/>
                <a:cs typeface="Co Text Light" panose="020B0303060202020204" pitchFamily="34" charset="0"/>
              </a:rPr>
              <a:t>ultrices</a:t>
            </a:r>
            <a:r>
              <a:rPr lang="en-GB" sz="2309" dirty="0">
                <a:solidFill>
                  <a:srgbClr val="5B686E"/>
                </a:solidFill>
                <a:latin typeface="Co Text Light" panose="020B0303060202020204" pitchFamily="34" charset="0"/>
                <a:cs typeface="Co Text Light" panose="020B0303060202020204" pitchFamily="34" charset="0"/>
              </a:rPr>
              <a:t> </a:t>
            </a:r>
            <a:r>
              <a:rPr lang="en-GB" sz="2309" dirty="0" err="1">
                <a:solidFill>
                  <a:srgbClr val="5B686E"/>
                </a:solidFill>
                <a:latin typeface="Co Text Light" panose="020B0303060202020204" pitchFamily="34" charset="0"/>
                <a:cs typeface="Co Text Light" panose="020B0303060202020204" pitchFamily="34" charset="0"/>
              </a:rPr>
              <a:t>odio</a:t>
            </a:r>
            <a:r>
              <a:rPr lang="en-GB" sz="2309" dirty="0">
                <a:solidFill>
                  <a:srgbClr val="5B686E"/>
                </a:solidFill>
                <a:latin typeface="Co Text Light" panose="020B0303060202020204" pitchFamily="34" charset="0"/>
                <a:cs typeface="Co Text Light" panose="020B0303060202020204" pitchFamily="34" charset="0"/>
              </a:rPr>
              <a:t>.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D21B77BE-CDC6-4633-ADB3-86A4F4A3EC4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1177317" y="1159675"/>
            <a:ext cx="7811149" cy="1614929"/>
          </a:xfrm>
          <a:noFill/>
        </p:spPr>
        <p:txBody>
          <a:bodyPr wrap="square" rtlCol="0">
            <a:spAutoFit/>
          </a:bodyPr>
          <a:lstStyle>
            <a:lvl1pPr>
              <a:lnSpc>
                <a:spcPct val="100000"/>
              </a:lnSpc>
              <a:defRPr lang="en-GB" sz="4947" dirty="0">
                <a:solidFill>
                  <a:srgbClr val="5B686E"/>
                </a:solidFill>
                <a:latin typeface="Co Text Light" panose="020B0303060202020204" pitchFamily="34" charset="0"/>
                <a:ea typeface="+mn-ea"/>
                <a:cs typeface="Co Text Light" panose="020B0303060202020204" pitchFamily="34" charset="0"/>
              </a:defRPr>
            </a:lvl1pPr>
          </a:lstStyle>
          <a:p>
            <a:r>
              <a:rPr lang="en-US" sz="4947" dirty="0">
                <a:solidFill>
                  <a:srgbClr val="5B686E"/>
                </a:solidFill>
                <a:latin typeface="Co Text Light" panose="020B0303060202020204" pitchFamily="34" charset="0"/>
                <a:cs typeface="Co Text Light" panose="020B0303060202020204" pitchFamily="34" charset="0"/>
              </a:rPr>
              <a:t>Copy slide with </a:t>
            </a:r>
            <a:br>
              <a:rPr lang="en-US" sz="4947" dirty="0">
                <a:solidFill>
                  <a:srgbClr val="5B686E"/>
                </a:solidFill>
                <a:latin typeface="Co Text Light" panose="020B0303060202020204" pitchFamily="34" charset="0"/>
                <a:cs typeface="Co Text Light" panose="020B0303060202020204" pitchFamily="34" charset="0"/>
              </a:rPr>
            </a:br>
            <a:r>
              <a:rPr lang="en-US" sz="4947" dirty="0">
                <a:solidFill>
                  <a:srgbClr val="5B686E"/>
                </a:solidFill>
                <a:latin typeface="Co Text Light" panose="020B0303060202020204" pitchFamily="34" charset="0"/>
                <a:cs typeface="Co Text Light" panose="020B0303060202020204" pitchFamily="34" charset="0"/>
              </a:rPr>
              <a:t>bullet points on right</a:t>
            </a:r>
          </a:p>
        </p:txBody>
      </p:sp>
    </p:spTree>
    <p:extLst>
      <p:ext uri="{BB962C8B-B14F-4D97-AF65-F5344CB8AC3E}">
        <p14:creationId xmlns:p14="http://schemas.microsoft.com/office/powerpoint/2010/main" val="1640869788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1033" t="6247" r="11987" b="-6313"/>
          <a:stretch/>
        </p:blipFill>
        <p:spPr>
          <a:xfrm>
            <a:off x="-2520098" y="0"/>
            <a:ext cx="22624199" cy="123774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0943439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 rotWithShape="1">
          <a:blip r:embed="rId2"/>
          <a:srcRect l="1652" r="178"/>
          <a:stretch/>
        </p:blipFill>
        <p:spPr>
          <a:xfrm>
            <a:off x="-165806" y="-1"/>
            <a:ext cx="22902092" cy="113093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5610282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 userDrawn="1"/>
        </p:nvPicPr>
        <p:blipFill rotWithShape="1">
          <a:blip r:embed="rId2"/>
          <a:srcRect l="-9854" r="11675"/>
          <a:stretch/>
        </p:blipFill>
        <p:spPr>
          <a:xfrm>
            <a:off x="-2242928" y="0"/>
            <a:ext cx="22347029" cy="72254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951765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hapter title for chapter 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965EB5FB-220D-476D-A164-3DD3EE8A2102}"/>
              </a:ext>
            </a:extLst>
          </p:cNvPr>
          <p:cNvSpPr/>
          <p:nvPr/>
        </p:nvSpPr>
        <p:spPr>
          <a:xfrm>
            <a:off x="0" y="0"/>
            <a:ext cx="20104100" cy="11309350"/>
          </a:xfrm>
          <a:prstGeom prst="rect">
            <a:avLst/>
          </a:prstGeom>
          <a:solidFill>
            <a:srgbClr val="D5E8E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968" dirty="0"/>
          </a:p>
        </p:txBody>
      </p:sp>
      <p:sp>
        <p:nvSpPr>
          <p:cNvPr id="20" name="Text Placeholder 19">
            <a:extLst>
              <a:ext uri="{FF2B5EF4-FFF2-40B4-BE49-F238E27FC236}">
                <a16:creationId xmlns:a16="http://schemas.microsoft.com/office/drawing/2014/main" id="{04C5C630-6E92-4580-9A0D-334A68E54A97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1031592" y="3824852"/>
            <a:ext cx="6287767" cy="1818062"/>
          </a:xfrm>
          <a:noFill/>
        </p:spPr>
        <p:txBody>
          <a:bodyPr wrap="square" rtlCol="0">
            <a:spAutoFit/>
          </a:bodyPr>
          <a:lstStyle>
            <a:lvl1pPr marL="0" indent="0">
              <a:buNone/>
              <a:defRPr lang="en-US" sz="5607" dirty="0" smtClean="0">
                <a:solidFill>
                  <a:srgbClr val="5B686E"/>
                </a:solidFill>
                <a:latin typeface="Co Text Light" panose="020B0303060202020204" pitchFamily="34" charset="0"/>
                <a:cs typeface="Co Text Light" panose="020B0303060202020204" pitchFamily="34" charset="0"/>
              </a:defRPr>
            </a:lvl1pPr>
            <a:lvl2pPr>
              <a:defRPr lang="en-US" sz="2968" dirty="0" smtClean="0"/>
            </a:lvl2pPr>
            <a:lvl3pPr>
              <a:defRPr lang="en-US" sz="2968" dirty="0" smtClean="0"/>
            </a:lvl3pPr>
            <a:lvl4pPr>
              <a:defRPr lang="en-US" dirty="0" smtClean="0"/>
            </a:lvl4pPr>
            <a:lvl5pPr>
              <a:defRPr lang="en-GB" dirty="0"/>
            </a:lvl5pPr>
          </a:lstStyle>
          <a:p>
            <a:pPr marL="0" lvl="0"/>
            <a:r>
              <a:rPr lang="en-US" dirty="0"/>
              <a:t>Chapter title for chapter slide</a:t>
            </a:r>
          </a:p>
        </p:txBody>
      </p:sp>
      <p:sp>
        <p:nvSpPr>
          <p:cNvPr id="16" name="Subtitle 2">
            <a:extLst>
              <a:ext uri="{FF2B5EF4-FFF2-40B4-BE49-F238E27FC236}">
                <a16:creationId xmlns:a16="http://schemas.microsoft.com/office/drawing/2014/main" id="{C2815E9A-3E82-446E-90C3-FAECD61ED26D}"/>
              </a:ext>
            </a:extLst>
          </p:cNvPr>
          <p:cNvSpPr>
            <a:spLocks noGrp="1"/>
          </p:cNvSpPr>
          <p:nvPr>
            <p:ph type="subTitle" idx="13" hasCustomPrompt="1"/>
          </p:nvPr>
        </p:nvSpPr>
        <p:spPr>
          <a:xfrm>
            <a:off x="1031592" y="5924151"/>
            <a:ext cx="7041471" cy="904222"/>
          </a:xfrm>
          <a:noFill/>
        </p:spPr>
        <p:txBody>
          <a:bodyPr wrap="square" rtlCol="0">
            <a:spAutoFit/>
          </a:bodyPr>
          <a:lstStyle>
            <a:lvl1pPr marL="0" indent="0">
              <a:lnSpc>
                <a:spcPct val="100000"/>
              </a:lnSpc>
              <a:buNone/>
              <a:defRPr lang="en-US" sz="2638" dirty="0">
                <a:solidFill>
                  <a:srgbClr val="5B686E"/>
                </a:solidFill>
                <a:latin typeface="Co Text Light" panose="020B0303060202020204" pitchFamily="34" charset="0"/>
                <a:cs typeface="Co Text Light" panose="020B0303060202020204" pitchFamily="34" charset="0"/>
              </a:defRPr>
            </a:lvl1pPr>
          </a:lstStyle>
          <a:p>
            <a:r>
              <a:rPr lang="en-GB" sz="2638" dirty="0">
                <a:solidFill>
                  <a:srgbClr val="5B686E"/>
                </a:solidFill>
                <a:latin typeface="Co Text Light" panose="020B0303060202020204" pitchFamily="34" charset="0"/>
                <a:cs typeface="Co Text Light" panose="020B0303060202020204" pitchFamily="34" charset="0"/>
              </a:rPr>
              <a:t>Subheading... Lorem ipsum </a:t>
            </a:r>
            <a:r>
              <a:rPr lang="en-GB" sz="2638" dirty="0" err="1">
                <a:solidFill>
                  <a:srgbClr val="5B686E"/>
                </a:solidFill>
                <a:latin typeface="Co Text Light" panose="020B0303060202020204" pitchFamily="34" charset="0"/>
                <a:cs typeface="Co Text Light" panose="020B0303060202020204" pitchFamily="34" charset="0"/>
              </a:rPr>
              <a:t>dolor</a:t>
            </a:r>
            <a:r>
              <a:rPr lang="en-GB" sz="2638" dirty="0">
                <a:solidFill>
                  <a:srgbClr val="5B686E"/>
                </a:solidFill>
                <a:latin typeface="Co Text Light" panose="020B0303060202020204" pitchFamily="34" charset="0"/>
                <a:cs typeface="Co Text Light" panose="020B0303060202020204" pitchFamily="34" charset="0"/>
              </a:rPr>
              <a:t> sit </a:t>
            </a:r>
            <a:r>
              <a:rPr lang="en-GB" sz="2638" dirty="0" err="1">
                <a:solidFill>
                  <a:srgbClr val="5B686E"/>
                </a:solidFill>
                <a:latin typeface="Co Text Light" panose="020B0303060202020204" pitchFamily="34" charset="0"/>
                <a:cs typeface="Co Text Light" panose="020B0303060202020204" pitchFamily="34" charset="0"/>
              </a:rPr>
              <a:t>amet</a:t>
            </a:r>
            <a:r>
              <a:rPr lang="en-GB" sz="2638" dirty="0">
                <a:solidFill>
                  <a:srgbClr val="5B686E"/>
                </a:solidFill>
                <a:latin typeface="Co Text Light" panose="020B0303060202020204" pitchFamily="34" charset="0"/>
                <a:cs typeface="Co Text Light" panose="020B0303060202020204" pitchFamily="34" charset="0"/>
              </a:rPr>
              <a:t>, </a:t>
            </a:r>
            <a:r>
              <a:rPr lang="en-GB" sz="2638" dirty="0" err="1">
                <a:solidFill>
                  <a:srgbClr val="5B686E"/>
                </a:solidFill>
                <a:latin typeface="Co Text Light" panose="020B0303060202020204" pitchFamily="34" charset="0"/>
                <a:cs typeface="Co Text Light" panose="020B0303060202020204" pitchFamily="34" charset="0"/>
              </a:rPr>
              <a:t>consectetur</a:t>
            </a:r>
            <a:r>
              <a:rPr lang="en-GB" sz="2638" dirty="0">
                <a:solidFill>
                  <a:srgbClr val="5B686E"/>
                </a:solidFill>
                <a:latin typeface="Co Text Light" panose="020B0303060202020204" pitchFamily="34" charset="0"/>
                <a:cs typeface="Co Text Light" panose="020B0303060202020204" pitchFamily="34" charset="0"/>
              </a:rPr>
              <a:t> </a:t>
            </a:r>
            <a:r>
              <a:rPr lang="en-GB" sz="2638" dirty="0" err="1">
                <a:solidFill>
                  <a:srgbClr val="5B686E"/>
                </a:solidFill>
                <a:latin typeface="Co Text Light" panose="020B0303060202020204" pitchFamily="34" charset="0"/>
                <a:cs typeface="Co Text Light" panose="020B0303060202020204" pitchFamily="34" charset="0"/>
              </a:rPr>
              <a:t>adipiscing</a:t>
            </a:r>
            <a:r>
              <a:rPr lang="en-GB" sz="2638" dirty="0">
                <a:solidFill>
                  <a:srgbClr val="5B686E"/>
                </a:solidFill>
                <a:latin typeface="Co Text Light" panose="020B0303060202020204" pitchFamily="34" charset="0"/>
                <a:cs typeface="Co Text Light" panose="020B0303060202020204" pitchFamily="34" charset="0"/>
              </a:rPr>
              <a:t> </a:t>
            </a:r>
            <a:r>
              <a:rPr lang="en-GB" sz="2638" dirty="0" err="1">
                <a:solidFill>
                  <a:srgbClr val="5B686E"/>
                </a:solidFill>
                <a:latin typeface="Co Text Light" panose="020B0303060202020204" pitchFamily="34" charset="0"/>
                <a:cs typeface="Co Text Light" panose="020B0303060202020204" pitchFamily="34" charset="0"/>
              </a:rPr>
              <a:t>elit</a:t>
            </a:r>
            <a:r>
              <a:rPr lang="en-GB" sz="2638" dirty="0">
                <a:solidFill>
                  <a:srgbClr val="5B686E"/>
                </a:solidFill>
                <a:latin typeface="Co Text Light" panose="020B0303060202020204" pitchFamily="34" charset="0"/>
                <a:cs typeface="Co Text Light" panose="020B0303060202020204" pitchFamily="34" charset="0"/>
              </a:rPr>
              <a:t>.</a:t>
            </a:r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6FB0CD22-C06B-4E35-AEEE-0BC13053FD89}"/>
              </a:ext>
            </a:extLst>
          </p:cNvPr>
          <p:cNvSpPr/>
          <p:nvPr/>
        </p:nvSpPr>
        <p:spPr>
          <a:xfrm>
            <a:off x="11696053" y="826943"/>
            <a:ext cx="9654786" cy="9655464"/>
          </a:xfrm>
          <a:prstGeom prst="ellipse">
            <a:avLst/>
          </a:prstGeom>
          <a:blipFill dpi="0" rotWithShape="1"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968" dirty="0"/>
          </a:p>
        </p:txBody>
      </p:sp>
      <p:sp>
        <p:nvSpPr>
          <p:cNvPr id="17" name="Doughnut 9">
            <a:extLst>
              <a:ext uri="{FF2B5EF4-FFF2-40B4-BE49-F238E27FC236}">
                <a16:creationId xmlns:a16="http://schemas.microsoft.com/office/drawing/2014/main" id="{7A99CB0D-FEDC-450F-8578-7A9933E95418}"/>
              </a:ext>
            </a:extLst>
          </p:cNvPr>
          <p:cNvSpPr/>
          <p:nvPr/>
        </p:nvSpPr>
        <p:spPr>
          <a:xfrm>
            <a:off x="11696053" y="826943"/>
            <a:ext cx="9654786" cy="9655464"/>
          </a:xfrm>
          <a:prstGeom prst="donut">
            <a:avLst>
              <a:gd name="adj" fmla="val 12500"/>
            </a:avLst>
          </a:prstGeom>
          <a:solidFill>
            <a:srgbClr val="88C7CF">
              <a:alpha val="4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968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20768217"/>
      </p:ext>
    </p:extLst>
  </p:cSld>
  <p:clrMapOvr>
    <a:masterClrMapping/>
  </p:clrMapOvr>
  <p:hf hdr="0" ftr="0" dt="0"/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05391" y="0"/>
            <a:ext cx="23328864" cy="11309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1803798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82157" y="602119"/>
            <a:ext cx="17339786" cy="2185952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pic>
        <p:nvPicPr>
          <p:cNvPr id="3" name="Picture 2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1"/>
            <a:ext cx="20104100" cy="127339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1957358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 userDrawn="1"/>
        </p:nvGrpSpPr>
        <p:grpSpPr>
          <a:xfrm>
            <a:off x="0" y="5109245"/>
            <a:ext cx="20115309" cy="6465749"/>
            <a:chOff x="-5098" y="3098251"/>
            <a:chExt cx="9149098" cy="3920836"/>
          </a:xfrm>
        </p:grpSpPr>
        <p:sp>
          <p:nvSpPr>
            <p:cNvPr id="4" name="Round Single Corner Rectangle 3"/>
            <p:cNvSpPr/>
            <p:nvPr userDrawn="1"/>
          </p:nvSpPr>
          <p:spPr>
            <a:xfrm>
              <a:off x="-5098" y="3098251"/>
              <a:ext cx="4577098" cy="3920836"/>
            </a:xfrm>
            <a:prstGeom prst="round1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753969"/>
              <a:endParaRPr lang="en-GB" sz="2968" dirty="0">
                <a:solidFill>
                  <a:srgbClr val="54666F"/>
                </a:solidFill>
              </a:endParaRPr>
            </a:p>
          </p:txBody>
        </p:sp>
        <p:sp>
          <p:nvSpPr>
            <p:cNvPr id="5" name="Rectangle 4"/>
            <p:cNvSpPr/>
            <p:nvPr userDrawn="1"/>
          </p:nvSpPr>
          <p:spPr>
            <a:xfrm>
              <a:off x="0" y="5913309"/>
              <a:ext cx="9144000" cy="944691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753969"/>
              <a:endParaRPr lang="en-GB" sz="2968" dirty="0">
                <a:solidFill>
                  <a:prstClr val="white"/>
                </a:solidFill>
              </a:endParaRPr>
            </a:p>
          </p:txBody>
        </p:sp>
      </p:grp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20104100" cy="11309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9554272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6865524" y="592461"/>
            <a:ext cx="13238576" cy="713749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60848" y="7906071"/>
            <a:ext cx="18659118" cy="3062949"/>
          </a:xfrm>
          <a:prstGeom prst="rect">
            <a:avLst/>
          </a:prstGeom>
        </p:spPr>
      </p:pic>
      <p:sp>
        <p:nvSpPr>
          <p:cNvPr id="6" name="Rectangle 5"/>
          <p:cNvSpPr/>
          <p:nvPr userDrawn="1"/>
        </p:nvSpPr>
        <p:spPr>
          <a:xfrm>
            <a:off x="1060848" y="600888"/>
            <a:ext cx="8057074" cy="55740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753969">
              <a:buFont typeface="Arial" panose="020B0604020202020204" pitchFamily="34" charset="0"/>
              <a:buNone/>
            </a:pPr>
            <a:r>
              <a:rPr lang="en-GB" sz="3958" b="1" dirty="0">
                <a:solidFill>
                  <a:srgbClr val="E94E1B"/>
                </a:solidFill>
              </a:rPr>
              <a:t>£350</a:t>
            </a:r>
            <a:r>
              <a:rPr lang="en-GB" sz="3958" dirty="0">
                <a:solidFill>
                  <a:srgbClr val="E94E1B"/>
                </a:solidFill>
              </a:rPr>
              <a:t> </a:t>
            </a:r>
            <a:r>
              <a:rPr lang="en-GB" sz="3958" dirty="0">
                <a:solidFill>
                  <a:prstClr val="black">
                    <a:lumMod val="75000"/>
                    <a:lumOff val="25000"/>
                  </a:prstClr>
                </a:solidFill>
              </a:rPr>
              <a:t>average annual saving per member</a:t>
            </a:r>
          </a:p>
          <a:p>
            <a:pPr defTabSz="753969">
              <a:buFont typeface="Arial" panose="020B0604020202020204" pitchFamily="34" charset="0"/>
              <a:buChar char="•"/>
            </a:pPr>
            <a:endParaRPr lang="en-GB" sz="3958" dirty="0">
              <a:solidFill>
                <a:srgbClr val="E94E1B"/>
              </a:solidFill>
            </a:endParaRPr>
          </a:p>
          <a:p>
            <a:pPr defTabSz="753969">
              <a:buFont typeface="Arial" panose="020B0604020202020204" pitchFamily="34" charset="0"/>
              <a:buNone/>
            </a:pPr>
            <a:r>
              <a:rPr lang="en-GB" sz="3958" b="1" dirty="0">
                <a:solidFill>
                  <a:srgbClr val="E94E1B"/>
                </a:solidFill>
              </a:rPr>
              <a:t>618</a:t>
            </a:r>
            <a:r>
              <a:rPr lang="en-GB" sz="3958" dirty="0">
                <a:solidFill>
                  <a:srgbClr val="E94E1B"/>
                </a:solidFill>
              </a:rPr>
              <a:t> </a:t>
            </a:r>
            <a:r>
              <a:rPr lang="en-GB" sz="3958" dirty="0">
                <a:solidFill>
                  <a:prstClr val="black">
                    <a:lumMod val="75000"/>
                    <a:lumOff val="25000"/>
                  </a:prstClr>
                </a:solidFill>
              </a:rPr>
              <a:t>live offers on the site</a:t>
            </a:r>
          </a:p>
          <a:p>
            <a:pPr defTabSz="753969">
              <a:buFont typeface="Arial" panose="020B0604020202020204" pitchFamily="34" charset="0"/>
              <a:buChar char="•"/>
            </a:pPr>
            <a:endParaRPr lang="en-GB" sz="3958" dirty="0">
              <a:solidFill>
                <a:srgbClr val="E94E1B"/>
              </a:solidFill>
            </a:endParaRPr>
          </a:p>
          <a:p>
            <a:pPr defTabSz="753969">
              <a:buFont typeface="Arial" panose="020B0604020202020204" pitchFamily="34" charset="0"/>
              <a:buNone/>
            </a:pPr>
            <a:r>
              <a:rPr lang="en-GB" sz="3958" b="1" dirty="0">
                <a:solidFill>
                  <a:srgbClr val="E94E1B"/>
                </a:solidFill>
              </a:rPr>
              <a:t>33259</a:t>
            </a:r>
            <a:r>
              <a:rPr lang="en-GB" sz="3958" dirty="0">
                <a:solidFill>
                  <a:srgbClr val="E94E1B"/>
                </a:solidFill>
              </a:rPr>
              <a:t> </a:t>
            </a:r>
            <a:r>
              <a:rPr lang="en-GB" sz="3958" dirty="0">
                <a:solidFill>
                  <a:prstClr val="black">
                    <a:lumMod val="75000"/>
                    <a:lumOff val="25000"/>
                  </a:prstClr>
                </a:solidFill>
              </a:rPr>
              <a:t>active members are saving already</a:t>
            </a:r>
          </a:p>
          <a:p>
            <a:pPr defTabSz="753969">
              <a:buFont typeface="Arial" panose="020B0604020202020204" pitchFamily="34" charset="0"/>
              <a:buChar char="•"/>
            </a:pPr>
            <a:endParaRPr lang="en-GB" sz="3958" dirty="0">
              <a:solidFill>
                <a:srgbClr val="E94E1B"/>
              </a:solidFill>
            </a:endParaRPr>
          </a:p>
          <a:p>
            <a:pPr defTabSz="753969">
              <a:buFont typeface="Arial" panose="020B0604020202020204" pitchFamily="34" charset="0"/>
              <a:buNone/>
            </a:pPr>
            <a:r>
              <a:rPr lang="en-GB" sz="3958" b="1" dirty="0">
                <a:solidFill>
                  <a:srgbClr val="E94E1B"/>
                </a:solidFill>
              </a:rPr>
              <a:t>234</a:t>
            </a:r>
            <a:r>
              <a:rPr lang="en-GB" sz="3958" dirty="0">
                <a:solidFill>
                  <a:srgbClr val="E94E1B"/>
                </a:solidFill>
              </a:rPr>
              <a:t> </a:t>
            </a:r>
            <a:r>
              <a:rPr lang="en-GB" sz="3958" dirty="0">
                <a:solidFill>
                  <a:prstClr val="black">
                    <a:lumMod val="75000"/>
                    <a:lumOff val="25000"/>
                  </a:prstClr>
                </a:solidFill>
              </a:rPr>
              <a:t>new offers this week!</a:t>
            </a:r>
          </a:p>
        </p:txBody>
      </p:sp>
    </p:spTree>
    <p:extLst>
      <p:ext uri="{BB962C8B-B14F-4D97-AF65-F5344CB8AC3E}">
        <p14:creationId xmlns:p14="http://schemas.microsoft.com/office/powerpoint/2010/main" val="1401332685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 Diagonal Corner Rectangle 1"/>
          <p:cNvSpPr/>
          <p:nvPr userDrawn="1"/>
        </p:nvSpPr>
        <p:spPr>
          <a:xfrm>
            <a:off x="428889" y="366508"/>
            <a:ext cx="19198789" cy="10534534"/>
          </a:xfrm>
          <a:prstGeom prst="round2DiagRect">
            <a:avLst>
              <a:gd name="adj1" fmla="val 12055"/>
              <a:gd name="adj2" fmla="val 0"/>
            </a:avLst>
          </a:prstGeom>
          <a:noFill/>
          <a:ln w="38100">
            <a:solidFill>
              <a:srgbClr val="E94E1B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753969"/>
            <a:endParaRPr lang="en-US" sz="2968" dirty="0">
              <a:solidFill>
                <a:prstClr val="white"/>
              </a:solidFill>
            </a:endParaRPr>
          </a:p>
        </p:txBody>
      </p:sp>
      <p:grpSp>
        <p:nvGrpSpPr>
          <p:cNvPr id="4" name="Group 3"/>
          <p:cNvGrpSpPr/>
          <p:nvPr userDrawn="1"/>
        </p:nvGrpSpPr>
        <p:grpSpPr>
          <a:xfrm>
            <a:off x="13462099" y="1"/>
            <a:ext cx="5349456" cy="1736038"/>
            <a:chOff x="6156325" y="-10807"/>
            <a:chExt cx="2433107" cy="1052735"/>
          </a:xfrm>
        </p:grpSpPr>
        <p:grpSp>
          <p:nvGrpSpPr>
            <p:cNvPr id="5" name="Group 4"/>
            <p:cNvGrpSpPr/>
            <p:nvPr/>
          </p:nvGrpSpPr>
          <p:grpSpPr>
            <a:xfrm>
              <a:off x="6156325" y="-10807"/>
              <a:ext cx="2433107" cy="1052735"/>
              <a:chOff x="5437165" y="874294"/>
              <a:chExt cx="2433107" cy="1052735"/>
            </a:xfrm>
          </p:grpSpPr>
          <p:pic>
            <p:nvPicPr>
              <p:cNvPr id="8" name="Picture 7" descr="Logos.png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437165" y="874294"/>
                <a:ext cx="2433107" cy="1052735"/>
              </a:xfrm>
              <a:prstGeom prst="rect">
                <a:avLst/>
              </a:prstGeom>
              <a:ln>
                <a:noFill/>
              </a:ln>
              <a:effectLst>
                <a:outerShdw blurRad="111125" dist="38100" dir="2700000" algn="tl" rotWithShape="0">
                  <a:srgbClr val="000000">
                    <a:alpha val="43000"/>
                  </a:srgbClr>
                </a:outerShdw>
              </a:effectLst>
            </p:spPr>
          </p:pic>
          <p:pic>
            <p:nvPicPr>
              <p:cNvPr id="9" name="Picture 8"/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6737299" y="1170020"/>
                <a:ext cx="1132973" cy="461282"/>
              </a:xfrm>
              <a:prstGeom prst="rect">
                <a:avLst/>
              </a:prstGeom>
              <a:ln>
                <a:noFill/>
              </a:ln>
            </p:spPr>
          </p:pic>
        </p:grpSp>
        <p:sp>
          <p:nvSpPr>
            <p:cNvPr id="6" name="Rectangle 5"/>
            <p:cNvSpPr/>
            <p:nvPr/>
          </p:nvSpPr>
          <p:spPr>
            <a:xfrm>
              <a:off x="6225702" y="222250"/>
              <a:ext cx="2277063" cy="523951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753969"/>
              <a:endParaRPr lang="en-GB" sz="2968" dirty="0">
                <a:solidFill>
                  <a:prstClr val="black"/>
                </a:solidFill>
              </a:endParaRPr>
            </a:p>
          </p:txBody>
        </p:sp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427306" y="194225"/>
              <a:ext cx="1873854" cy="487715"/>
            </a:xfrm>
            <a:prstGeom prst="rect">
              <a:avLst/>
            </a:prstGeom>
          </p:spPr>
        </p:pic>
      </p:grpSp>
      <p:sp>
        <p:nvSpPr>
          <p:cNvPr id="11" name="Text Placeholder 10"/>
          <p:cNvSpPr>
            <a:spLocks noGrp="1"/>
          </p:cNvSpPr>
          <p:nvPr>
            <p:ph type="body" sz="quarter" idx="10"/>
          </p:nvPr>
        </p:nvSpPr>
        <p:spPr>
          <a:xfrm>
            <a:off x="2031353" y="837731"/>
            <a:ext cx="10844348" cy="897942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4617">
                <a:solidFill>
                  <a:srgbClr val="E94E1B"/>
                </a:solidFill>
              </a:defRPr>
            </a:lvl1pPr>
            <a:lvl2pPr marL="565476" indent="0">
              <a:buFontTx/>
              <a:buNone/>
              <a:defRPr sz="4617">
                <a:solidFill>
                  <a:srgbClr val="E94E1B"/>
                </a:solidFill>
              </a:defRPr>
            </a:lvl2pPr>
            <a:lvl3pPr marL="1130953" indent="0">
              <a:buFontTx/>
              <a:buNone/>
              <a:defRPr sz="4617">
                <a:solidFill>
                  <a:srgbClr val="E94E1B"/>
                </a:solidFill>
              </a:defRPr>
            </a:lvl3pPr>
            <a:lvl4pPr marL="1696429" indent="0">
              <a:buFontTx/>
              <a:buNone/>
              <a:defRPr sz="4617">
                <a:solidFill>
                  <a:srgbClr val="E94E1B"/>
                </a:solidFill>
              </a:defRPr>
            </a:lvl4pPr>
            <a:lvl5pPr marL="2261906" indent="0">
              <a:buFontTx/>
              <a:buNone/>
              <a:defRPr sz="4617">
                <a:solidFill>
                  <a:srgbClr val="E94E1B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649024586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/>
          <p:cNvSpPr>
            <a:spLocks noGrp="1"/>
          </p:cNvSpPr>
          <p:nvPr>
            <p:ph sz="quarter" idx="10"/>
          </p:nvPr>
        </p:nvSpPr>
        <p:spPr>
          <a:xfrm>
            <a:off x="572496" y="5858384"/>
            <a:ext cx="4604481" cy="3463489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4617"/>
            </a:lvl1pPr>
          </a:lstStyle>
          <a:p>
            <a:pPr>
              <a:lnSpc>
                <a:spcPct val="90000"/>
              </a:lnSpc>
            </a:pPr>
            <a:endParaRPr lang="en-US" sz="3958" dirty="0">
              <a:solidFill>
                <a:schemeClr val="tx2"/>
              </a:solidFill>
            </a:endParaRPr>
          </a:p>
        </p:txBody>
      </p:sp>
      <p:sp>
        <p:nvSpPr>
          <p:cNvPr id="6" name="Title 5"/>
          <p:cNvSpPr>
            <a:spLocks noGrp="1"/>
          </p:cNvSpPr>
          <p:nvPr>
            <p:ph type="title" hasCustomPrompt="1"/>
          </p:nvPr>
        </p:nvSpPr>
        <p:spPr>
          <a:xfrm>
            <a:off x="571341" y="3078915"/>
            <a:ext cx="4605635" cy="2623054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3958">
                <a:solidFill>
                  <a:srgbClr val="E94E1B"/>
                </a:solidFill>
              </a:defRPr>
            </a:lvl1pPr>
          </a:lstStyle>
          <a:p>
            <a:r>
              <a:rPr lang="en-GB" dirty="0"/>
              <a:t>Text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87130099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>
            <a:extLst>
              <a:ext uri="{FF2B5EF4-FFF2-40B4-BE49-F238E27FC236}">
                <a16:creationId xmlns:a16="http://schemas.microsoft.com/office/drawing/2014/main" id="{5D657F43-9CE5-8E49-856D-BE76683AAA33}"/>
              </a:ext>
            </a:extLst>
          </p:cNvPr>
          <p:cNvGrpSpPr/>
          <p:nvPr userDrawn="1"/>
        </p:nvGrpSpPr>
        <p:grpSpPr>
          <a:xfrm>
            <a:off x="16300450" y="10059963"/>
            <a:ext cx="2809907" cy="737342"/>
            <a:chOff x="2111631" y="3084687"/>
            <a:chExt cx="2809907" cy="737342"/>
          </a:xfrm>
        </p:grpSpPr>
        <p:sp>
          <p:nvSpPr>
            <p:cNvPr id="7" name="object 7">
              <a:extLst>
                <a:ext uri="{FF2B5EF4-FFF2-40B4-BE49-F238E27FC236}">
                  <a16:creationId xmlns:a16="http://schemas.microsoft.com/office/drawing/2014/main" id="{2F45819A-8E75-5F4F-BC33-02D31AB992AD}"/>
                </a:ext>
              </a:extLst>
            </p:cNvPr>
            <p:cNvSpPr/>
            <p:nvPr/>
          </p:nvSpPr>
          <p:spPr>
            <a:xfrm>
              <a:off x="2923456" y="3084687"/>
              <a:ext cx="1729335" cy="346694"/>
            </a:xfrm>
            <a:prstGeom prst="rect">
              <a:avLst/>
            </a:prstGeom>
            <a:blipFill>
              <a:blip r:embed="rId2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>
                <a:latin typeface="Trebuchet MS" panose="020B0603020202020204" pitchFamily="34" charset="0"/>
              </a:endParaRPr>
            </a:p>
          </p:txBody>
        </p:sp>
        <p:sp>
          <p:nvSpPr>
            <p:cNvPr id="8" name="object 8">
              <a:extLst>
                <a:ext uri="{FF2B5EF4-FFF2-40B4-BE49-F238E27FC236}">
                  <a16:creationId xmlns:a16="http://schemas.microsoft.com/office/drawing/2014/main" id="{9CABBFCB-D9A1-2F43-BFA1-B025DECA3896}"/>
                </a:ext>
              </a:extLst>
            </p:cNvPr>
            <p:cNvSpPr/>
            <p:nvPr/>
          </p:nvSpPr>
          <p:spPr>
            <a:xfrm>
              <a:off x="4680873" y="3084690"/>
              <a:ext cx="240665" cy="345440"/>
            </a:xfrm>
            <a:custGeom>
              <a:avLst/>
              <a:gdLst/>
              <a:ahLst/>
              <a:cxnLst/>
              <a:rect l="l" t="t" r="r" b="b"/>
              <a:pathLst>
                <a:path w="240664" h="345439">
                  <a:moveTo>
                    <a:pt x="108478" y="97934"/>
                  </a:moveTo>
                  <a:lnTo>
                    <a:pt x="66856" y="105525"/>
                  </a:lnTo>
                  <a:lnTo>
                    <a:pt x="32344" y="127797"/>
                  </a:lnTo>
                  <a:lnTo>
                    <a:pt x="8690" y="164141"/>
                  </a:lnTo>
                  <a:lnTo>
                    <a:pt x="0" y="214244"/>
                  </a:lnTo>
                  <a:lnTo>
                    <a:pt x="2350" y="243388"/>
                  </a:lnTo>
                  <a:lnTo>
                    <a:pt x="21163" y="291565"/>
                  </a:lnTo>
                  <a:lnTo>
                    <a:pt x="58865" y="325797"/>
                  </a:lnTo>
                  <a:lnTo>
                    <a:pt x="115455" y="343167"/>
                  </a:lnTo>
                  <a:lnTo>
                    <a:pt x="150812" y="345340"/>
                  </a:lnTo>
                  <a:lnTo>
                    <a:pt x="161572" y="345128"/>
                  </a:lnTo>
                  <a:lnTo>
                    <a:pt x="204307" y="342366"/>
                  </a:lnTo>
                  <a:lnTo>
                    <a:pt x="238015" y="315100"/>
                  </a:lnTo>
                  <a:lnTo>
                    <a:pt x="240442" y="299498"/>
                  </a:lnTo>
                  <a:lnTo>
                    <a:pt x="240442" y="295655"/>
                  </a:lnTo>
                  <a:lnTo>
                    <a:pt x="140205" y="295655"/>
                  </a:lnTo>
                  <a:lnTo>
                    <a:pt x="130884" y="295312"/>
                  </a:lnTo>
                  <a:lnTo>
                    <a:pt x="94111" y="283462"/>
                  </a:lnTo>
                  <a:lnTo>
                    <a:pt x="70573" y="250809"/>
                  </a:lnTo>
                  <a:lnTo>
                    <a:pt x="66144" y="221186"/>
                  </a:lnTo>
                  <a:lnTo>
                    <a:pt x="67088" y="205872"/>
                  </a:lnTo>
                  <a:lnTo>
                    <a:pt x="81107" y="169471"/>
                  </a:lnTo>
                  <a:lnTo>
                    <a:pt x="122729" y="149880"/>
                  </a:lnTo>
                  <a:lnTo>
                    <a:pt x="240442" y="149880"/>
                  </a:lnTo>
                  <a:lnTo>
                    <a:pt x="240442" y="126886"/>
                  </a:lnTo>
                  <a:lnTo>
                    <a:pt x="176099" y="126886"/>
                  </a:lnTo>
                  <a:lnTo>
                    <a:pt x="175460" y="126006"/>
                  </a:lnTo>
                  <a:lnTo>
                    <a:pt x="173649" y="123985"/>
                  </a:lnTo>
                  <a:lnTo>
                    <a:pt x="136550" y="101850"/>
                  </a:lnTo>
                  <a:lnTo>
                    <a:pt x="116084" y="98177"/>
                  </a:lnTo>
                  <a:lnTo>
                    <a:pt x="108478" y="97934"/>
                  </a:lnTo>
                  <a:close/>
                </a:path>
                <a:path w="240664" h="345439">
                  <a:moveTo>
                    <a:pt x="240442" y="149880"/>
                  </a:moveTo>
                  <a:lnTo>
                    <a:pt x="122729" y="149880"/>
                  </a:lnTo>
                  <a:lnTo>
                    <a:pt x="135237" y="150973"/>
                  </a:lnTo>
                  <a:lnTo>
                    <a:pt x="146066" y="154250"/>
                  </a:lnTo>
                  <a:lnTo>
                    <a:pt x="172774" y="187028"/>
                  </a:lnTo>
                  <a:lnTo>
                    <a:pt x="176099" y="211061"/>
                  </a:lnTo>
                  <a:lnTo>
                    <a:pt x="176099" y="291488"/>
                  </a:lnTo>
                  <a:lnTo>
                    <a:pt x="174204" y="292409"/>
                  </a:lnTo>
                  <a:lnTo>
                    <a:pt x="170298" y="293373"/>
                  </a:lnTo>
                  <a:lnTo>
                    <a:pt x="164016" y="294278"/>
                  </a:lnTo>
                  <a:lnTo>
                    <a:pt x="158005" y="295184"/>
                  </a:lnTo>
                  <a:lnTo>
                    <a:pt x="150058" y="295655"/>
                  </a:lnTo>
                  <a:lnTo>
                    <a:pt x="240442" y="295655"/>
                  </a:lnTo>
                  <a:lnTo>
                    <a:pt x="240442" y="149880"/>
                  </a:lnTo>
                  <a:close/>
                </a:path>
                <a:path w="240664" h="345439">
                  <a:moveTo>
                    <a:pt x="216663" y="0"/>
                  </a:moveTo>
                  <a:lnTo>
                    <a:pt x="199501" y="0"/>
                  </a:lnTo>
                  <a:lnTo>
                    <a:pt x="191418" y="1989"/>
                  </a:lnTo>
                  <a:lnTo>
                    <a:pt x="179135" y="9968"/>
                  </a:lnTo>
                  <a:lnTo>
                    <a:pt x="176099" y="17161"/>
                  </a:lnTo>
                  <a:lnTo>
                    <a:pt x="176099" y="126886"/>
                  </a:lnTo>
                  <a:lnTo>
                    <a:pt x="240442" y="126886"/>
                  </a:lnTo>
                  <a:lnTo>
                    <a:pt x="240442" y="5497"/>
                  </a:lnTo>
                  <a:lnTo>
                    <a:pt x="238935" y="4889"/>
                  </a:lnTo>
                  <a:lnTo>
                    <a:pt x="235144" y="3821"/>
                  </a:lnTo>
                  <a:lnTo>
                    <a:pt x="223218" y="753"/>
                  </a:lnTo>
                  <a:lnTo>
                    <a:pt x="216663" y="0"/>
                  </a:lnTo>
                  <a:close/>
                </a:path>
              </a:pathLst>
            </a:custGeom>
            <a:solidFill>
              <a:srgbClr val="546670"/>
            </a:solidFill>
          </p:spPr>
          <p:txBody>
            <a:bodyPr wrap="square" lIns="0" tIns="0" rIns="0" bIns="0" rtlCol="0"/>
            <a:lstStyle/>
            <a:p>
              <a:endParaRPr>
                <a:latin typeface="Trebuchet MS" panose="020B0603020202020204" pitchFamily="34" charset="0"/>
              </a:endParaRPr>
            </a:p>
          </p:txBody>
        </p:sp>
        <p:sp>
          <p:nvSpPr>
            <p:cNvPr id="9" name="object 9">
              <a:extLst>
                <a:ext uri="{FF2B5EF4-FFF2-40B4-BE49-F238E27FC236}">
                  <a16:creationId xmlns:a16="http://schemas.microsoft.com/office/drawing/2014/main" id="{63E8B0E8-4CCA-BA41-9A22-8891F371F919}"/>
                </a:ext>
              </a:extLst>
            </p:cNvPr>
            <p:cNvSpPr/>
            <p:nvPr/>
          </p:nvSpPr>
          <p:spPr>
            <a:xfrm>
              <a:off x="2111631" y="3107716"/>
              <a:ext cx="700858" cy="714313"/>
            </a:xfrm>
            <a:prstGeom prst="rect">
              <a:avLst/>
            </a:prstGeom>
            <a:blipFill>
              <a:blip r:embed="rId3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>
                <a:latin typeface="Trebuchet MS" panose="020B0603020202020204" pitchFamily="34" charset="0"/>
              </a:endParaRPr>
            </a:p>
          </p:txBody>
        </p:sp>
        <p:sp>
          <p:nvSpPr>
            <p:cNvPr id="10" name="object 10">
              <a:extLst>
                <a:ext uri="{FF2B5EF4-FFF2-40B4-BE49-F238E27FC236}">
                  <a16:creationId xmlns:a16="http://schemas.microsoft.com/office/drawing/2014/main" id="{0F8A70DA-3A5B-6749-8D5F-FCD69796758B}"/>
                </a:ext>
              </a:extLst>
            </p:cNvPr>
            <p:cNvSpPr/>
            <p:nvPr/>
          </p:nvSpPr>
          <p:spPr>
            <a:xfrm>
              <a:off x="2940103" y="3491076"/>
              <a:ext cx="259079" cy="324485"/>
            </a:xfrm>
            <a:custGeom>
              <a:avLst/>
              <a:gdLst/>
              <a:ahLst/>
              <a:cxnLst/>
              <a:rect l="l" t="t" r="r" b="b"/>
              <a:pathLst>
                <a:path w="259080" h="324485">
                  <a:moveTo>
                    <a:pt x="20386" y="0"/>
                  </a:moveTo>
                  <a:lnTo>
                    <a:pt x="11046" y="0"/>
                  </a:lnTo>
                  <a:lnTo>
                    <a:pt x="6628" y="1581"/>
                  </a:lnTo>
                  <a:lnTo>
                    <a:pt x="3989" y="4638"/>
                  </a:lnTo>
                  <a:lnTo>
                    <a:pt x="1340" y="7769"/>
                  </a:lnTo>
                  <a:lnTo>
                    <a:pt x="0" y="11800"/>
                  </a:lnTo>
                  <a:lnTo>
                    <a:pt x="0" y="316419"/>
                  </a:lnTo>
                  <a:lnTo>
                    <a:pt x="7329" y="324136"/>
                  </a:lnTo>
                  <a:lnTo>
                    <a:pt x="24994" y="324136"/>
                  </a:lnTo>
                  <a:lnTo>
                    <a:pt x="32187" y="317445"/>
                  </a:lnTo>
                  <a:lnTo>
                    <a:pt x="32187" y="167481"/>
                  </a:lnTo>
                  <a:lnTo>
                    <a:pt x="258882" y="167481"/>
                  </a:lnTo>
                  <a:lnTo>
                    <a:pt x="258882" y="139482"/>
                  </a:lnTo>
                  <a:lnTo>
                    <a:pt x="32187" y="139482"/>
                  </a:lnTo>
                  <a:lnTo>
                    <a:pt x="32187" y="3759"/>
                  </a:lnTo>
                  <a:lnTo>
                    <a:pt x="30606" y="2806"/>
                  </a:lnTo>
                  <a:lnTo>
                    <a:pt x="28522" y="1926"/>
                  </a:lnTo>
                  <a:lnTo>
                    <a:pt x="23213" y="397"/>
                  </a:lnTo>
                  <a:lnTo>
                    <a:pt x="20386" y="0"/>
                  </a:lnTo>
                  <a:close/>
                </a:path>
                <a:path w="259080" h="324485">
                  <a:moveTo>
                    <a:pt x="258882" y="167481"/>
                  </a:moveTo>
                  <a:lnTo>
                    <a:pt x="226778" y="167481"/>
                  </a:lnTo>
                  <a:lnTo>
                    <a:pt x="226778" y="316608"/>
                  </a:lnTo>
                  <a:lnTo>
                    <a:pt x="233406" y="323979"/>
                  </a:lnTo>
                  <a:lnTo>
                    <a:pt x="252515" y="323979"/>
                  </a:lnTo>
                  <a:lnTo>
                    <a:pt x="258882" y="316252"/>
                  </a:lnTo>
                  <a:lnTo>
                    <a:pt x="258882" y="167481"/>
                  </a:lnTo>
                  <a:close/>
                </a:path>
                <a:path w="259080" h="324485">
                  <a:moveTo>
                    <a:pt x="246976" y="0"/>
                  </a:moveTo>
                  <a:lnTo>
                    <a:pt x="237626" y="0"/>
                  </a:lnTo>
                  <a:lnTo>
                    <a:pt x="233354" y="1581"/>
                  </a:lnTo>
                  <a:lnTo>
                    <a:pt x="230694" y="4638"/>
                  </a:lnTo>
                  <a:lnTo>
                    <a:pt x="228034" y="7769"/>
                  </a:lnTo>
                  <a:lnTo>
                    <a:pt x="226778" y="11800"/>
                  </a:lnTo>
                  <a:lnTo>
                    <a:pt x="226778" y="139482"/>
                  </a:lnTo>
                  <a:lnTo>
                    <a:pt x="258882" y="139482"/>
                  </a:lnTo>
                  <a:lnTo>
                    <a:pt x="258882" y="4198"/>
                  </a:lnTo>
                  <a:lnTo>
                    <a:pt x="257374" y="3256"/>
                  </a:lnTo>
                  <a:lnTo>
                    <a:pt x="255301" y="2335"/>
                  </a:lnTo>
                  <a:lnTo>
                    <a:pt x="249992" y="450"/>
                  </a:lnTo>
                  <a:lnTo>
                    <a:pt x="246976" y="0"/>
                  </a:lnTo>
                  <a:close/>
                </a:path>
              </a:pathLst>
            </a:custGeom>
            <a:solidFill>
              <a:srgbClr val="546670"/>
            </a:solidFill>
          </p:spPr>
          <p:txBody>
            <a:bodyPr wrap="square" lIns="0" tIns="0" rIns="0" bIns="0" rtlCol="0"/>
            <a:lstStyle/>
            <a:p>
              <a:endParaRPr>
                <a:latin typeface="Trebuchet MS" panose="020B0603020202020204" pitchFamily="34" charset="0"/>
              </a:endParaRPr>
            </a:p>
          </p:txBody>
        </p:sp>
        <p:sp>
          <p:nvSpPr>
            <p:cNvPr id="11" name="object 11">
              <a:extLst>
                <a:ext uri="{FF2B5EF4-FFF2-40B4-BE49-F238E27FC236}">
                  <a16:creationId xmlns:a16="http://schemas.microsoft.com/office/drawing/2014/main" id="{11551F21-B9D7-C34D-8B51-3E60C6234A02}"/>
                </a:ext>
              </a:extLst>
            </p:cNvPr>
            <p:cNvSpPr/>
            <p:nvPr/>
          </p:nvSpPr>
          <p:spPr>
            <a:xfrm>
              <a:off x="3230032" y="3574119"/>
              <a:ext cx="437381" cy="243492"/>
            </a:xfrm>
            <a:prstGeom prst="rect">
              <a:avLst/>
            </a:prstGeom>
            <a:blipFill>
              <a:blip r:embed="rId4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>
                <a:latin typeface="Trebuchet MS" panose="020B0603020202020204" pitchFamily="34" charset="0"/>
              </a:endParaRPr>
            </a:p>
          </p:txBody>
        </p:sp>
        <p:sp>
          <p:nvSpPr>
            <p:cNvPr id="12" name="object 12">
              <a:extLst>
                <a:ext uri="{FF2B5EF4-FFF2-40B4-BE49-F238E27FC236}">
                  <a16:creationId xmlns:a16="http://schemas.microsoft.com/office/drawing/2014/main" id="{3451CE7A-B89A-C64D-9075-B71F19FC08E1}"/>
                </a:ext>
              </a:extLst>
            </p:cNvPr>
            <p:cNvSpPr/>
            <p:nvPr/>
          </p:nvSpPr>
          <p:spPr>
            <a:xfrm>
              <a:off x="3730564" y="3467271"/>
              <a:ext cx="0" cy="347980"/>
            </a:xfrm>
            <a:custGeom>
              <a:avLst/>
              <a:gdLst/>
              <a:ahLst/>
              <a:cxnLst/>
              <a:rect l="l" t="t" r="r" b="b"/>
              <a:pathLst>
                <a:path h="347979">
                  <a:moveTo>
                    <a:pt x="0" y="0"/>
                  </a:moveTo>
                  <a:lnTo>
                    <a:pt x="0" y="347717"/>
                  </a:lnTo>
                </a:path>
              </a:pathLst>
            </a:custGeom>
            <a:ln w="30784">
              <a:solidFill>
                <a:srgbClr val="546670"/>
              </a:solidFill>
            </a:ln>
          </p:spPr>
          <p:txBody>
            <a:bodyPr wrap="square" lIns="0" tIns="0" rIns="0" bIns="0" rtlCol="0"/>
            <a:lstStyle/>
            <a:p>
              <a:endParaRPr>
                <a:latin typeface="Trebuchet MS" panose="020B0603020202020204" pitchFamily="34" charset="0"/>
              </a:endParaRPr>
            </a:p>
          </p:txBody>
        </p:sp>
        <p:sp>
          <p:nvSpPr>
            <p:cNvPr id="13" name="object 13">
              <a:extLst>
                <a:ext uri="{FF2B5EF4-FFF2-40B4-BE49-F238E27FC236}">
                  <a16:creationId xmlns:a16="http://schemas.microsoft.com/office/drawing/2014/main" id="{3BCC7EDD-4B9E-8D4B-8F36-5F2C60694F66}"/>
                </a:ext>
              </a:extLst>
            </p:cNvPr>
            <p:cNvSpPr/>
            <p:nvPr/>
          </p:nvSpPr>
          <p:spPr>
            <a:xfrm>
              <a:off x="3772701" y="3504107"/>
              <a:ext cx="173355" cy="313690"/>
            </a:xfrm>
            <a:custGeom>
              <a:avLst/>
              <a:gdLst/>
              <a:ahLst/>
              <a:cxnLst/>
              <a:rect l="l" t="t" r="r" b="b"/>
              <a:pathLst>
                <a:path w="173354" h="313689">
                  <a:moveTo>
                    <a:pt x="74615" y="103577"/>
                  </a:moveTo>
                  <a:lnTo>
                    <a:pt x="43841" y="103577"/>
                  </a:lnTo>
                  <a:lnTo>
                    <a:pt x="43841" y="247741"/>
                  </a:lnTo>
                  <a:lnTo>
                    <a:pt x="54490" y="288525"/>
                  </a:lnTo>
                  <a:lnTo>
                    <a:pt x="59924" y="294388"/>
                  </a:lnTo>
                  <a:lnTo>
                    <a:pt x="65359" y="300325"/>
                  </a:lnTo>
                  <a:lnTo>
                    <a:pt x="102906" y="313192"/>
                  </a:lnTo>
                  <a:lnTo>
                    <a:pt x="111462" y="313508"/>
                  </a:lnTo>
                  <a:lnTo>
                    <a:pt x="119860" y="313508"/>
                  </a:lnTo>
                  <a:lnTo>
                    <a:pt x="163125" y="300472"/>
                  </a:lnTo>
                  <a:lnTo>
                    <a:pt x="172923" y="287394"/>
                  </a:lnTo>
                  <a:lnTo>
                    <a:pt x="116635" y="287394"/>
                  </a:lnTo>
                  <a:lnTo>
                    <a:pt x="107358" y="286874"/>
                  </a:lnTo>
                  <a:lnTo>
                    <a:pt x="77409" y="263015"/>
                  </a:lnTo>
                  <a:lnTo>
                    <a:pt x="74615" y="241186"/>
                  </a:lnTo>
                  <a:lnTo>
                    <a:pt x="74615" y="103577"/>
                  </a:lnTo>
                  <a:close/>
                </a:path>
                <a:path w="173354" h="313689">
                  <a:moveTo>
                    <a:pt x="161052" y="272756"/>
                  </a:moveTo>
                  <a:lnTo>
                    <a:pt x="116635" y="287394"/>
                  </a:lnTo>
                  <a:lnTo>
                    <a:pt x="172923" y="287394"/>
                  </a:lnTo>
                  <a:lnTo>
                    <a:pt x="172968" y="287174"/>
                  </a:lnTo>
                  <a:lnTo>
                    <a:pt x="170161" y="281429"/>
                  </a:lnTo>
                  <a:lnTo>
                    <a:pt x="168047" y="277038"/>
                  </a:lnTo>
                  <a:lnTo>
                    <a:pt x="161052" y="272756"/>
                  </a:lnTo>
                  <a:close/>
                </a:path>
                <a:path w="173354" h="313689">
                  <a:moveTo>
                    <a:pt x="148937" y="76542"/>
                  </a:moveTo>
                  <a:lnTo>
                    <a:pt x="4177" y="76542"/>
                  </a:lnTo>
                  <a:lnTo>
                    <a:pt x="3539" y="77463"/>
                  </a:lnTo>
                  <a:lnTo>
                    <a:pt x="2711" y="79107"/>
                  </a:lnTo>
                  <a:lnTo>
                    <a:pt x="1562" y="81589"/>
                  </a:lnTo>
                  <a:lnTo>
                    <a:pt x="502" y="83777"/>
                  </a:lnTo>
                  <a:lnTo>
                    <a:pt x="0" y="86646"/>
                  </a:lnTo>
                  <a:lnTo>
                    <a:pt x="0" y="95065"/>
                  </a:lnTo>
                  <a:lnTo>
                    <a:pt x="1444" y="98531"/>
                  </a:lnTo>
                  <a:lnTo>
                    <a:pt x="7381" y="102604"/>
                  </a:lnTo>
                  <a:lnTo>
                    <a:pt x="11036" y="103577"/>
                  </a:lnTo>
                  <a:lnTo>
                    <a:pt x="155806" y="103577"/>
                  </a:lnTo>
                  <a:lnTo>
                    <a:pt x="159963" y="93515"/>
                  </a:lnTo>
                  <a:lnTo>
                    <a:pt x="159963" y="85096"/>
                  </a:lnTo>
                  <a:lnTo>
                    <a:pt x="158529" y="81589"/>
                  </a:lnTo>
                  <a:lnTo>
                    <a:pt x="152592" y="77557"/>
                  </a:lnTo>
                  <a:lnTo>
                    <a:pt x="148937" y="76542"/>
                  </a:lnTo>
                  <a:close/>
                </a:path>
                <a:path w="173354" h="313689">
                  <a:moveTo>
                    <a:pt x="63453" y="0"/>
                  </a:moveTo>
                  <a:lnTo>
                    <a:pt x="54689" y="0"/>
                  </a:lnTo>
                  <a:lnTo>
                    <a:pt x="50469" y="1518"/>
                  </a:lnTo>
                  <a:lnTo>
                    <a:pt x="47757" y="4481"/>
                  </a:lnTo>
                  <a:lnTo>
                    <a:pt x="45160" y="7413"/>
                  </a:lnTo>
                  <a:lnTo>
                    <a:pt x="43841" y="11224"/>
                  </a:lnTo>
                  <a:lnTo>
                    <a:pt x="43841" y="76542"/>
                  </a:lnTo>
                  <a:lnTo>
                    <a:pt x="74615" y="76542"/>
                  </a:lnTo>
                  <a:lnTo>
                    <a:pt x="74615" y="3308"/>
                  </a:lnTo>
                  <a:lnTo>
                    <a:pt x="63453" y="0"/>
                  </a:lnTo>
                  <a:close/>
                </a:path>
              </a:pathLst>
            </a:custGeom>
            <a:solidFill>
              <a:srgbClr val="546670"/>
            </a:solidFill>
          </p:spPr>
          <p:txBody>
            <a:bodyPr wrap="square" lIns="0" tIns="0" rIns="0" bIns="0" rtlCol="0"/>
            <a:lstStyle/>
            <a:p>
              <a:endParaRPr>
                <a:latin typeface="Trebuchet MS" panose="020B0603020202020204" pitchFamily="34" charset="0"/>
              </a:endParaRPr>
            </a:p>
          </p:txBody>
        </p:sp>
        <p:sp>
          <p:nvSpPr>
            <p:cNvPr id="14" name="object 14">
              <a:extLst>
                <a:ext uri="{FF2B5EF4-FFF2-40B4-BE49-F238E27FC236}">
                  <a16:creationId xmlns:a16="http://schemas.microsoft.com/office/drawing/2014/main" id="{A40C8BC4-D8BB-DA4B-A8FC-1E3442B8B196}"/>
                </a:ext>
              </a:extLst>
            </p:cNvPr>
            <p:cNvSpPr/>
            <p:nvPr/>
          </p:nvSpPr>
          <p:spPr>
            <a:xfrm>
              <a:off x="3965860" y="3467271"/>
              <a:ext cx="208915" cy="347980"/>
            </a:xfrm>
            <a:custGeom>
              <a:avLst/>
              <a:gdLst/>
              <a:ahLst/>
              <a:cxnLst/>
              <a:rect l="l" t="t" r="r" b="b"/>
              <a:pathLst>
                <a:path w="208914" h="347979">
                  <a:moveTo>
                    <a:pt x="19538" y="0"/>
                  </a:moveTo>
                  <a:lnTo>
                    <a:pt x="10837" y="0"/>
                  </a:lnTo>
                  <a:lnTo>
                    <a:pt x="6544" y="1507"/>
                  </a:lnTo>
                  <a:lnTo>
                    <a:pt x="1246" y="7402"/>
                  </a:lnTo>
                  <a:lnTo>
                    <a:pt x="0" y="11161"/>
                  </a:lnTo>
                  <a:lnTo>
                    <a:pt x="0" y="341256"/>
                  </a:lnTo>
                  <a:lnTo>
                    <a:pt x="7245" y="347664"/>
                  </a:lnTo>
                  <a:lnTo>
                    <a:pt x="23203" y="347664"/>
                  </a:lnTo>
                  <a:lnTo>
                    <a:pt x="30773" y="341068"/>
                  </a:lnTo>
                  <a:lnTo>
                    <a:pt x="30773" y="215543"/>
                  </a:lnTo>
                  <a:lnTo>
                    <a:pt x="31057" y="207254"/>
                  </a:lnTo>
                  <a:lnTo>
                    <a:pt x="41357" y="169819"/>
                  </a:lnTo>
                  <a:lnTo>
                    <a:pt x="62026" y="146937"/>
                  </a:lnTo>
                  <a:lnTo>
                    <a:pt x="30773" y="146937"/>
                  </a:lnTo>
                  <a:lnTo>
                    <a:pt x="30773" y="3277"/>
                  </a:lnTo>
                  <a:lnTo>
                    <a:pt x="29506" y="2649"/>
                  </a:lnTo>
                  <a:lnTo>
                    <a:pt x="27548" y="1958"/>
                  </a:lnTo>
                  <a:lnTo>
                    <a:pt x="24899" y="1151"/>
                  </a:lnTo>
                  <a:lnTo>
                    <a:pt x="22261" y="376"/>
                  </a:lnTo>
                  <a:lnTo>
                    <a:pt x="19538" y="0"/>
                  </a:lnTo>
                  <a:close/>
                </a:path>
                <a:path w="208914" h="347979">
                  <a:moveTo>
                    <a:pt x="186280" y="133409"/>
                  </a:moveTo>
                  <a:lnTo>
                    <a:pt x="109567" y="133409"/>
                  </a:lnTo>
                  <a:lnTo>
                    <a:pt x="118985" y="133734"/>
                  </a:lnTo>
                  <a:lnTo>
                    <a:pt x="127602" y="134705"/>
                  </a:lnTo>
                  <a:lnTo>
                    <a:pt x="163492" y="153503"/>
                  </a:lnTo>
                  <a:lnTo>
                    <a:pt x="176878" y="192109"/>
                  </a:lnTo>
                  <a:lnTo>
                    <a:pt x="177680" y="341413"/>
                  </a:lnTo>
                  <a:lnTo>
                    <a:pt x="184633" y="347507"/>
                  </a:lnTo>
                  <a:lnTo>
                    <a:pt x="201972" y="347507"/>
                  </a:lnTo>
                  <a:lnTo>
                    <a:pt x="208527" y="341068"/>
                  </a:lnTo>
                  <a:lnTo>
                    <a:pt x="208527" y="196894"/>
                  </a:lnTo>
                  <a:lnTo>
                    <a:pt x="207025" y="177282"/>
                  </a:lnTo>
                  <a:lnTo>
                    <a:pt x="206922" y="176576"/>
                  </a:lnTo>
                  <a:lnTo>
                    <a:pt x="202387" y="159107"/>
                  </a:lnTo>
                  <a:lnTo>
                    <a:pt x="194723" y="143703"/>
                  </a:lnTo>
                  <a:lnTo>
                    <a:pt x="186280" y="133409"/>
                  </a:lnTo>
                  <a:close/>
                </a:path>
                <a:path w="208914" h="347979">
                  <a:moveTo>
                    <a:pt x="115619" y="106855"/>
                  </a:moveTo>
                  <a:lnTo>
                    <a:pt x="72094" y="114359"/>
                  </a:lnTo>
                  <a:lnTo>
                    <a:pt x="37894" y="137105"/>
                  </a:lnTo>
                  <a:lnTo>
                    <a:pt x="30773" y="146937"/>
                  </a:lnTo>
                  <a:lnTo>
                    <a:pt x="62026" y="146937"/>
                  </a:lnTo>
                  <a:lnTo>
                    <a:pt x="67324" y="143526"/>
                  </a:lnTo>
                  <a:lnTo>
                    <a:pt x="74353" y="139974"/>
                  </a:lnTo>
                  <a:lnTo>
                    <a:pt x="82060" y="137098"/>
                  </a:lnTo>
                  <a:lnTo>
                    <a:pt x="90495" y="135046"/>
                  </a:lnTo>
                  <a:lnTo>
                    <a:pt x="99664" y="133818"/>
                  </a:lnTo>
                  <a:lnTo>
                    <a:pt x="109567" y="133409"/>
                  </a:lnTo>
                  <a:lnTo>
                    <a:pt x="186280" y="133409"/>
                  </a:lnTo>
                  <a:lnTo>
                    <a:pt x="184004" y="130634"/>
                  </a:lnTo>
                  <a:lnTo>
                    <a:pt x="170538" y="120240"/>
                  </a:lnTo>
                  <a:lnTo>
                    <a:pt x="154653" y="112808"/>
                  </a:lnTo>
                  <a:lnTo>
                    <a:pt x="136348" y="108344"/>
                  </a:lnTo>
                  <a:lnTo>
                    <a:pt x="115619" y="106855"/>
                  </a:lnTo>
                  <a:close/>
                </a:path>
              </a:pathLst>
            </a:custGeom>
            <a:solidFill>
              <a:srgbClr val="546670"/>
            </a:solidFill>
          </p:spPr>
          <p:txBody>
            <a:bodyPr wrap="square" lIns="0" tIns="0" rIns="0" bIns="0" rtlCol="0"/>
            <a:lstStyle/>
            <a:p>
              <a:endParaRPr>
                <a:latin typeface="Trebuchet MS" panose="020B0603020202020204" pitchFamily="34" charset="0"/>
              </a:endParaRPr>
            </a:p>
          </p:txBody>
        </p:sp>
      </p:grpSp>
      <p:sp>
        <p:nvSpPr>
          <p:cNvPr id="3" name="object 110"/>
          <p:cNvSpPr/>
          <p:nvPr userDrawn="1"/>
        </p:nvSpPr>
        <p:spPr>
          <a:xfrm>
            <a:off x="6029495" y="2535629"/>
            <a:ext cx="4109720" cy="8773160"/>
          </a:xfrm>
          <a:custGeom>
            <a:avLst/>
            <a:gdLst/>
            <a:ahLst/>
            <a:cxnLst/>
            <a:rect l="l" t="t" r="r" b="b"/>
            <a:pathLst>
              <a:path w="4109720" h="8773160">
                <a:moveTo>
                  <a:pt x="0" y="0"/>
                </a:moveTo>
                <a:lnTo>
                  <a:pt x="0" y="8772926"/>
                </a:lnTo>
                <a:lnTo>
                  <a:pt x="4109435" y="8772926"/>
                </a:lnTo>
                <a:lnTo>
                  <a:pt x="0" y="0"/>
                </a:lnTo>
                <a:close/>
              </a:path>
            </a:pathLst>
          </a:custGeom>
          <a:solidFill>
            <a:srgbClr val="9DD0D6"/>
          </a:solidFill>
        </p:spPr>
        <p:txBody>
          <a:bodyPr wrap="square" lIns="0" tIns="0" rIns="0" bIns="0" rtlCol="0"/>
          <a:lstStyle/>
          <a:p>
            <a:endParaRPr>
              <a:latin typeface="Trebuchet MS" panose="020B0603020202020204" pitchFamily="34" charset="0"/>
            </a:endParaRPr>
          </a:p>
        </p:txBody>
      </p:sp>
      <p:sp>
        <p:nvSpPr>
          <p:cNvPr id="4" name="object 111"/>
          <p:cNvSpPr/>
          <p:nvPr userDrawn="1"/>
        </p:nvSpPr>
        <p:spPr>
          <a:xfrm>
            <a:off x="0" y="0"/>
            <a:ext cx="10551795" cy="11308715"/>
          </a:xfrm>
          <a:custGeom>
            <a:avLst/>
            <a:gdLst/>
            <a:ahLst/>
            <a:cxnLst/>
            <a:rect l="l" t="t" r="r" b="b"/>
            <a:pathLst>
              <a:path w="10551795" h="11308715">
                <a:moveTo>
                  <a:pt x="10551511" y="0"/>
                </a:moveTo>
                <a:lnTo>
                  <a:pt x="0" y="0"/>
                </a:lnTo>
                <a:lnTo>
                  <a:pt x="0" y="11308556"/>
                </a:lnTo>
                <a:lnTo>
                  <a:pt x="8425198" y="11308556"/>
                </a:lnTo>
                <a:lnTo>
                  <a:pt x="10551511" y="0"/>
                </a:lnTo>
                <a:close/>
              </a:path>
            </a:pathLst>
          </a:custGeom>
          <a:solidFill>
            <a:srgbClr val="7CC4CB"/>
          </a:solidFill>
        </p:spPr>
        <p:txBody>
          <a:bodyPr wrap="square" lIns="0" tIns="0" rIns="0" bIns="0" rtlCol="0"/>
          <a:lstStyle/>
          <a:p>
            <a:endParaRPr>
              <a:latin typeface="Trebuchet MS" panose="020B0603020202020204" pitchFamily="34" charset="0"/>
            </a:endParaRPr>
          </a:p>
        </p:txBody>
      </p:sp>
      <p:sp>
        <p:nvSpPr>
          <p:cNvPr id="15" name="Text Placeholder 6"/>
          <p:cNvSpPr>
            <a:spLocks noGrp="1"/>
          </p:cNvSpPr>
          <p:nvPr>
            <p:ph type="body" sz="quarter" idx="14" hasCustomPrompt="1"/>
          </p:nvPr>
        </p:nvSpPr>
        <p:spPr>
          <a:xfrm>
            <a:off x="1714603" y="2602930"/>
            <a:ext cx="6940389" cy="2355850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7450" b="1" spc="-150"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GB" dirty="0"/>
              <a:t>Lorem ipsum </a:t>
            </a:r>
            <a:r>
              <a:rPr lang="en-GB" dirty="0" err="1"/>
              <a:t>dolor</a:t>
            </a:r>
            <a:r>
              <a:rPr lang="en-GB" dirty="0"/>
              <a:t> sit </a:t>
            </a:r>
            <a:r>
              <a:rPr lang="en-GB" dirty="0" err="1"/>
              <a:t>amet</a:t>
            </a:r>
            <a:endParaRPr lang="en-GB" dirty="0"/>
          </a:p>
        </p:txBody>
      </p:sp>
      <p:sp>
        <p:nvSpPr>
          <p:cNvPr id="16" name="Text Placeholder 23"/>
          <p:cNvSpPr>
            <a:spLocks noGrp="1"/>
          </p:cNvSpPr>
          <p:nvPr>
            <p:ph type="body" sz="quarter" idx="16" hasCustomPrompt="1"/>
          </p:nvPr>
        </p:nvSpPr>
        <p:spPr>
          <a:xfrm>
            <a:off x="1714603" y="5099669"/>
            <a:ext cx="6237864" cy="4634635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12000"/>
              </a:lnSpc>
              <a:buNone/>
              <a:defRPr sz="2000">
                <a:solidFill>
                  <a:schemeClr val="bg1"/>
                </a:solidFill>
              </a:defRPr>
            </a:lvl1pPr>
            <a:lvl2pPr>
              <a:defRPr sz="2000">
                <a:solidFill>
                  <a:schemeClr val="bg1"/>
                </a:solidFill>
              </a:defRPr>
            </a:lvl2pPr>
            <a:lvl3pPr>
              <a:defRPr sz="2000">
                <a:solidFill>
                  <a:schemeClr val="bg1"/>
                </a:solidFill>
              </a:defRPr>
            </a:lvl3pPr>
            <a:lvl4pPr>
              <a:defRPr sz="2000">
                <a:solidFill>
                  <a:schemeClr val="bg1"/>
                </a:solidFill>
              </a:defRPr>
            </a:lvl4pPr>
            <a:lvl5pPr>
              <a:defRPr sz="20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 err="1"/>
              <a:t>Namus</a:t>
            </a:r>
            <a:r>
              <a:rPr lang="en-US" dirty="0"/>
              <a:t> abo. </a:t>
            </a:r>
            <a:r>
              <a:rPr lang="en-US" dirty="0" err="1"/>
              <a:t>Cerchicatur</a:t>
            </a:r>
            <a:r>
              <a:rPr lang="en-US" dirty="0"/>
              <a:t> </a:t>
            </a:r>
            <a:r>
              <a:rPr lang="en-US" dirty="0" err="1"/>
              <a:t>si</a:t>
            </a:r>
            <a:r>
              <a:rPr lang="en-US" dirty="0"/>
              <a:t> </a:t>
            </a:r>
            <a:r>
              <a:rPr lang="en-US" dirty="0" err="1"/>
              <a:t>consequis</a:t>
            </a:r>
            <a:r>
              <a:rPr lang="en-US" dirty="0"/>
              <a:t> </a:t>
            </a:r>
            <a:r>
              <a:rPr lang="en-US" dirty="0" err="1"/>
              <a:t>acillibus</a:t>
            </a:r>
            <a:r>
              <a:rPr lang="en-US" dirty="0"/>
              <a:t>  </a:t>
            </a:r>
            <a:r>
              <a:rPr lang="en-US" dirty="0" err="1"/>
              <a:t>natem</a:t>
            </a:r>
            <a:r>
              <a:rPr lang="en-US" dirty="0"/>
              <a:t> quae </a:t>
            </a:r>
            <a:r>
              <a:rPr lang="en-US" dirty="0" err="1"/>
              <a:t>odi</a:t>
            </a:r>
            <a:r>
              <a:rPr lang="en-US" dirty="0"/>
              <a:t> </a:t>
            </a:r>
            <a:r>
              <a:rPr lang="en-US" dirty="0" err="1"/>
              <a:t>nonsecati</a:t>
            </a:r>
            <a:r>
              <a:rPr lang="en-US" dirty="0"/>
              <a:t> </a:t>
            </a:r>
            <a:r>
              <a:rPr lang="en-US" dirty="0" err="1"/>
              <a:t>idebis</a:t>
            </a:r>
            <a:r>
              <a:rPr lang="en-US" dirty="0"/>
              <a:t> </a:t>
            </a:r>
            <a:r>
              <a:rPr lang="en-US" dirty="0" err="1"/>
              <a:t>aliquat</a:t>
            </a:r>
            <a:r>
              <a:rPr lang="en-US" dirty="0"/>
              <a:t> </a:t>
            </a:r>
            <a:r>
              <a:rPr lang="en-US" dirty="0" err="1"/>
              <a:t>iorume</a:t>
            </a:r>
            <a:r>
              <a:rPr lang="en-US" dirty="0"/>
              <a:t>  </a:t>
            </a:r>
            <a:r>
              <a:rPr lang="en-US" dirty="0" err="1"/>
              <a:t>peditatisi</a:t>
            </a:r>
            <a:r>
              <a:rPr lang="en-US" dirty="0"/>
              <a:t> </a:t>
            </a:r>
            <a:r>
              <a:rPr lang="en-US" dirty="0" err="1"/>
              <a:t>odicatio</a:t>
            </a:r>
            <a:r>
              <a:rPr lang="en-US" dirty="0"/>
              <a:t> </a:t>
            </a:r>
            <a:r>
              <a:rPr lang="en-US" dirty="0" err="1"/>
              <a:t>vernationse</a:t>
            </a:r>
            <a:r>
              <a:rPr lang="en-US" dirty="0"/>
              <a:t> </a:t>
            </a:r>
            <a:r>
              <a:rPr lang="en-US" dirty="0" err="1"/>
              <a:t>voleni</a:t>
            </a:r>
            <a:r>
              <a:rPr lang="en-US" dirty="0"/>
              <a:t> </a:t>
            </a:r>
            <a:r>
              <a:rPr lang="en-US" dirty="0" err="1"/>
              <a:t>aut</a:t>
            </a:r>
            <a:r>
              <a:rPr lang="en-US" dirty="0"/>
              <a:t> is  </a:t>
            </a:r>
            <a:r>
              <a:rPr lang="en-US" dirty="0" err="1"/>
              <a:t>verferia</a:t>
            </a:r>
            <a:r>
              <a:rPr lang="en-US" dirty="0"/>
              <a:t> qui tem qui tempore </a:t>
            </a:r>
            <a:r>
              <a:rPr lang="en-US" dirty="0" err="1"/>
              <a:t>rferiatetur</a:t>
            </a:r>
            <a:r>
              <a:rPr lang="en-US" dirty="0"/>
              <a:t>.</a:t>
            </a:r>
          </a:p>
          <a:p>
            <a:pPr lvl="0"/>
            <a:r>
              <a:rPr lang="en-US" dirty="0" err="1"/>
              <a:t>Saperis</a:t>
            </a:r>
            <a:r>
              <a:rPr lang="en-US" dirty="0"/>
              <a:t> </a:t>
            </a:r>
            <a:r>
              <a:rPr lang="en-US" dirty="0" err="1"/>
              <a:t>dolum</a:t>
            </a:r>
            <a:r>
              <a:rPr lang="en-US" dirty="0"/>
              <a:t> re </a:t>
            </a:r>
            <a:r>
              <a:rPr lang="en-US" dirty="0" err="1"/>
              <a:t>comni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eritasped</a:t>
            </a:r>
            <a:r>
              <a:rPr lang="en-US" dirty="0"/>
              <a:t> ma </a:t>
            </a:r>
            <a:r>
              <a:rPr lang="en-US" dirty="0" err="1"/>
              <a:t>ipidellique</a:t>
            </a:r>
            <a:r>
              <a:rPr lang="en-US" dirty="0"/>
              <a:t>  </a:t>
            </a:r>
            <a:r>
              <a:rPr lang="en-US" dirty="0" err="1"/>
              <a:t>cusam</a:t>
            </a:r>
            <a:r>
              <a:rPr lang="en-US" dirty="0"/>
              <a:t> </a:t>
            </a:r>
            <a:r>
              <a:rPr lang="en-US" dirty="0" err="1"/>
              <a:t>quati</a:t>
            </a:r>
            <a:r>
              <a:rPr lang="en-US" dirty="0"/>
              <a:t> </a:t>
            </a:r>
            <a:r>
              <a:rPr lang="en-US" dirty="0" err="1"/>
              <a:t>dus</a:t>
            </a:r>
            <a:r>
              <a:rPr lang="en-US" dirty="0"/>
              <a:t> am et </a:t>
            </a:r>
            <a:r>
              <a:rPr lang="en-US" dirty="0" err="1"/>
              <a:t>expliquam</a:t>
            </a:r>
            <a:r>
              <a:rPr lang="en-US" dirty="0"/>
              <a:t> </a:t>
            </a:r>
            <a:r>
              <a:rPr lang="en-US" dirty="0" err="1"/>
              <a:t>quissum</a:t>
            </a:r>
            <a:r>
              <a:rPr lang="en-US" dirty="0"/>
              <a:t> qui  </a:t>
            </a:r>
            <a:r>
              <a:rPr lang="en-US" dirty="0" err="1"/>
              <a:t>blam</a:t>
            </a:r>
            <a:r>
              <a:rPr lang="en-US" dirty="0"/>
              <a:t> </a:t>
            </a:r>
            <a:r>
              <a:rPr lang="en-US" dirty="0" err="1"/>
              <a:t>fugiatem</a:t>
            </a:r>
            <a:r>
              <a:rPr lang="en-US" dirty="0"/>
              <a:t> </a:t>
            </a:r>
            <a:r>
              <a:rPr lang="en-US" dirty="0" err="1"/>
              <a:t>facerna</a:t>
            </a:r>
            <a:r>
              <a:rPr lang="en-US" dirty="0"/>
              <a:t> </a:t>
            </a:r>
            <a:r>
              <a:rPr lang="en-US" dirty="0" err="1"/>
              <a:t>tibusam</a:t>
            </a:r>
            <a:r>
              <a:rPr lang="en-US" dirty="0"/>
              <a:t>, </a:t>
            </a:r>
            <a:r>
              <a:rPr lang="en-US" dirty="0" err="1"/>
              <a:t>ullutemquo</a:t>
            </a:r>
            <a:r>
              <a:rPr lang="en-US" dirty="0"/>
              <a:t>  </a:t>
            </a:r>
            <a:r>
              <a:rPr lang="en-US" dirty="0" err="1"/>
              <a:t>optaqui</a:t>
            </a:r>
            <a:r>
              <a:rPr lang="en-US" dirty="0"/>
              <a:t> </a:t>
            </a:r>
            <a:r>
              <a:rPr lang="en-US" dirty="0" err="1"/>
              <a:t>utem</a:t>
            </a:r>
            <a:r>
              <a:rPr lang="en-US" dirty="0"/>
              <a:t> am </a:t>
            </a:r>
            <a:r>
              <a:rPr lang="en-US" dirty="0" err="1"/>
              <a:t>sima</a:t>
            </a:r>
            <a:r>
              <a:rPr lang="en-US" dirty="0"/>
              <a:t> </a:t>
            </a:r>
            <a:r>
              <a:rPr lang="en-US" dirty="0" err="1"/>
              <a:t>nis</a:t>
            </a:r>
            <a:r>
              <a:rPr lang="en-US" dirty="0"/>
              <a:t> </a:t>
            </a:r>
            <a:r>
              <a:rPr lang="en-US" dirty="0" err="1"/>
              <a:t>anis</a:t>
            </a:r>
            <a:r>
              <a:rPr lang="en-US" dirty="0"/>
              <a:t> et </a:t>
            </a:r>
            <a:r>
              <a:rPr lang="en-US" dirty="0" err="1"/>
              <a:t>enim</a:t>
            </a:r>
            <a:r>
              <a:rPr lang="en-US" dirty="0"/>
              <a:t> </a:t>
            </a:r>
            <a:r>
              <a:rPr lang="en-US" dirty="0" err="1"/>
              <a:t>nosanda</a:t>
            </a:r>
            <a:r>
              <a:rPr lang="en-US" dirty="0"/>
              <a:t>  </a:t>
            </a:r>
            <a:r>
              <a:rPr lang="en-US" dirty="0" err="1"/>
              <a:t>erchill</a:t>
            </a:r>
            <a:r>
              <a:rPr lang="en-US" dirty="0"/>
              <a:t> </a:t>
            </a:r>
            <a:r>
              <a:rPr lang="en-US" dirty="0" err="1"/>
              <a:t>aboreium</a:t>
            </a:r>
            <a:r>
              <a:rPr lang="en-US" dirty="0"/>
              <a:t> re </a:t>
            </a:r>
            <a:r>
              <a:rPr lang="en-US" dirty="0" err="1"/>
              <a:t>nonseque</a:t>
            </a:r>
            <a:r>
              <a:rPr lang="en-US" dirty="0"/>
              <a:t> </a:t>
            </a:r>
            <a:r>
              <a:rPr lang="en-US" dirty="0" err="1"/>
              <a:t>providiam</a:t>
            </a:r>
            <a:r>
              <a:rPr lang="en-US" dirty="0"/>
              <a:t>, </a:t>
            </a:r>
            <a:r>
              <a:rPr lang="en-US" dirty="0" err="1"/>
              <a:t>sam</a:t>
            </a:r>
            <a:r>
              <a:rPr lang="en-US" dirty="0"/>
              <a:t> quo  </a:t>
            </a:r>
            <a:r>
              <a:rPr lang="en-US" dirty="0" err="1"/>
              <a:t>maximi</a:t>
            </a:r>
            <a:r>
              <a:rPr lang="en-US" dirty="0"/>
              <a:t>, </a:t>
            </a:r>
            <a:r>
              <a:rPr lang="en-US" dirty="0" err="1"/>
              <a:t>nis</a:t>
            </a:r>
            <a:r>
              <a:rPr lang="en-US" dirty="0"/>
              <a:t> </a:t>
            </a:r>
            <a:r>
              <a:rPr lang="en-US" dirty="0" err="1"/>
              <a:t>nim</a:t>
            </a:r>
            <a:r>
              <a:rPr lang="en-US" dirty="0"/>
              <a:t> as </a:t>
            </a:r>
            <a:r>
              <a:rPr lang="en-US" dirty="0" err="1"/>
              <a:t>volore</a:t>
            </a:r>
            <a:r>
              <a:rPr lang="en-US" dirty="0"/>
              <a:t> </a:t>
            </a:r>
            <a:r>
              <a:rPr lang="en-US" dirty="0" err="1"/>
              <a:t>nist</a:t>
            </a:r>
            <a:r>
              <a:rPr lang="en-US" dirty="0"/>
              <a:t>, </a:t>
            </a:r>
            <a:r>
              <a:rPr lang="en-US" dirty="0" err="1"/>
              <a:t>sequatium</a:t>
            </a:r>
            <a:r>
              <a:rPr lang="en-US" dirty="0"/>
              <a:t> </a:t>
            </a:r>
            <a:r>
              <a:rPr lang="en-US" dirty="0" err="1"/>
              <a:t>eos</a:t>
            </a:r>
            <a:r>
              <a:rPr lang="en-US" dirty="0"/>
              <a:t> et  </a:t>
            </a:r>
            <a:r>
              <a:rPr lang="en-US" dirty="0" err="1"/>
              <a:t>dolorro</a:t>
            </a:r>
            <a:r>
              <a:rPr lang="en-US" dirty="0"/>
              <a:t> </a:t>
            </a:r>
            <a:r>
              <a:rPr lang="en-US" dirty="0" err="1"/>
              <a:t>corrum</a:t>
            </a:r>
            <a:r>
              <a:rPr lang="en-US" dirty="0"/>
              <a:t> </a:t>
            </a:r>
            <a:r>
              <a:rPr lang="en-US" dirty="0" err="1"/>
              <a:t>faccatem</a:t>
            </a:r>
            <a:r>
              <a:rPr lang="en-US" dirty="0"/>
              <a:t> qui </a:t>
            </a:r>
            <a:r>
              <a:rPr lang="en-US" dirty="0" err="1"/>
              <a:t>omnis</a:t>
            </a:r>
            <a:r>
              <a:rPr lang="en-US" dirty="0"/>
              <a:t> </a:t>
            </a:r>
            <a:r>
              <a:rPr lang="en-US" dirty="0" err="1"/>
              <a:t>etur</a:t>
            </a:r>
            <a:r>
              <a:rPr lang="en-US" dirty="0"/>
              <a:t> </a:t>
            </a:r>
            <a:r>
              <a:rPr lang="en-US" dirty="0" err="1"/>
              <a:t>adisci</a:t>
            </a:r>
            <a:r>
              <a:rPr lang="en-US" dirty="0"/>
              <a:t> od  qui </a:t>
            </a:r>
            <a:r>
              <a:rPr lang="en-US" dirty="0" err="1"/>
              <a:t>illigenimus</a:t>
            </a:r>
            <a:r>
              <a:rPr lang="en-US" dirty="0"/>
              <a:t>, </a:t>
            </a:r>
            <a:r>
              <a:rPr lang="en-US" dirty="0" err="1"/>
              <a:t>odipsun</a:t>
            </a:r>
            <a:r>
              <a:rPr lang="en-US" dirty="0"/>
              <a:t> </a:t>
            </a:r>
            <a:r>
              <a:rPr lang="en-US" dirty="0" err="1"/>
              <a:t>tiatemo</a:t>
            </a:r>
            <a:r>
              <a:rPr lang="en-US" dirty="0"/>
              <a:t> </a:t>
            </a:r>
            <a:r>
              <a:rPr lang="en-US" dirty="0" err="1"/>
              <a:t>luptas</a:t>
            </a:r>
            <a:r>
              <a:rPr lang="en-US" dirty="0"/>
              <a:t> </a:t>
            </a:r>
            <a:r>
              <a:rPr lang="en-US" dirty="0" err="1"/>
              <a:t>exceat</a:t>
            </a:r>
            <a:r>
              <a:rPr lang="en-US" dirty="0"/>
              <a:t> </a:t>
            </a:r>
            <a:r>
              <a:rPr lang="en-US" dirty="0" err="1"/>
              <a:t>ut.</a:t>
            </a:r>
            <a:r>
              <a:rPr lang="en-US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623754629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Main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1D22C21D-5B56-442C-9890-5F5EBC65B083}"/>
              </a:ext>
            </a:extLst>
          </p:cNvPr>
          <p:cNvSpPr/>
          <p:nvPr userDrawn="1"/>
        </p:nvSpPr>
        <p:spPr>
          <a:xfrm>
            <a:off x="0" y="0"/>
            <a:ext cx="20104100" cy="11309350"/>
          </a:xfrm>
          <a:prstGeom prst="rect">
            <a:avLst/>
          </a:prstGeom>
          <a:solidFill>
            <a:srgbClr val="D5E8E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968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F3398D6-77A5-2946-97EA-C10231FE1493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010385" y="4199043"/>
            <a:ext cx="8685656" cy="2102242"/>
          </a:xfrm>
          <a:noFill/>
        </p:spPr>
        <p:txBody>
          <a:bodyPr wrap="square" rtlCol="0">
            <a:spAutoFit/>
          </a:bodyPr>
          <a:lstStyle>
            <a:lvl1pPr>
              <a:defRPr lang="en-US" b="0" dirty="0">
                <a:solidFill>
                  <a:srgbClr val="5B686E"/>
                </a:solidFill>
                <a:latin typeface="Co Text Light" panose="020B0303060202020204" pitchFamily="34" charset="0"/>
                <a:ea typeface="+mn-ea"/>
                <a:cs typeface="Co Text Light" panose="020B0303060202020204" pitchFamily="34" charset="0"/>
              </a:defRPr>
            </a:lvl1pPr>
          </a:lstStyle>
          <a:p>
            <a:pPr marL="0" marR="0" lvl="0" indent="0" algn="l" defTabSz="1507846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dirty="0"/>
              <a:t>Presentation</a:t>
            </a:r>
            <a:br>
              <a:rPr lang="en-GB" dirty="0"/>
            </a:br>
            <a:r>
              <a:rPr lang="en-US" dirty="0">
                <a:latin typeface="Co Text" panose="020B0503060202020204" pitchFamily="34" charset="0"/>
              </a:rPr>
              <a:t>m</a:t>
            </a:r>
            <a:r>
              <a:rPr lang="en-GB" dirty="0">
                <a:latin typeface="Co Text" panose="020B0503060202020204" pitchFamily="34" charset="0"/>
              </a:rPr>
              <a:t>ain title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A56154B-FD22-EF40-803B-308DCBCF2BE7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010385" y="6622763"/>
            <a:ext cx="7321416" cy="904222"/>
          </a:xfrm>
          <a:noFill/>
        </p:spPr>
        <p:txBody>
          <a:bodyPr wrap="square" rtlCol="0">
            <a:spAutoFit/>
          </a:bodyPr>
          <a:lstStyle>
            <a:lvl1pPr marL="0" indent="0">
              <a:lnSpc>
                <a:spcPct val="100000"/>
              </a:lnSpc>
              <a:buNone/>
              <a:defRPr lang="en-US" sz="2638" dirty="0">
                <a:solidFill>
                  <a:srgbClr val="5B686E"/>
                </a:solidFill>
                <a:latin typeface="Co Text Light" panose="020B0303060202020204" pitchFamily="34" charset="0"/>
                <a:cs typeface="Co Text Light" panose="020B0303060202020204" pitchFamily="34" charset="0"/>
              </a:defRPr>
            </a:lvl1pPr>
          </a:lstStyle>
          <a:p>
            <a:r>
              <a:rPr lang="en-GB" sz="2638" dirty="0">
                <a:solidFill>
                  <a:srgbClr val="5B686E"/>
                </a:solidFill>
                <a:latin typeface="Co Text Light" panose="020B0303060202020204" pitchFamily="34" charset="0"/>
                <a:cs typeface="Co Text Light" panose="020B0303060202020204" pitchFamily="34" charset="0"/>
              </a:rPr>
              <a:t>Subheading... Lorem ipsum </a:t>
            </a:r>
            <a:r>
              <a:rPr lang="en-GB" sz="2638" dirty="0" err="1">
                <a:solidFill>
                  <a:srgbClr val="5B686E"/>
                </a:solidFill>
                <a:latin typeface="Co Text Light" panose="020B0303060202020204" pitchFamily="34" charset="0"/>
                <a:cs typeface="Co Text Light" panose="020B0303060202020204" pitchFamily="34" charset="0"/>
              </a:rPr>
              <a:t>dolor</a:t>
            </a:r>
            <a:r>
              <a:rPr lang="en-GB" sz="2638" dirty="0">
                <a:solidFill>
                  <a:srgbClr val="5B686E"/>
                </a:solidFill>
                <a:latin typeface="Co Text Light" panose="020B0303060202020204" pitchFamily="34" charset="0"/>
                <a:cs typeface="Co Text Light" panose="020B0303060202020204" pitchFamily="34" charset="0"/>
              </a:rPr>
              <a:t> sit </a:t>
            </a:r>
            <a:r>
              <a:rPr lang="en-GB" sz="2638" dirty="0" err="1">
                <a:solidFill>
                  <a:srgbClr val="5B686E"/>
                </a:solidFill>
                <a:latin typeface="Co Text Light" panose="020B0303060202020204" pitchFamily="34" charset="0"/>
                <a:cs typeface="Co Text Light" panose="020B0303060202020204" pitchFamily="34" charset="0"/>
              </a:rPr>
              <a:t>amet</a:t>
            </a:r>
            <a:r>
              <a:rPr lang="en-GB" sz="2638" dirty="0">
                <a:solidFill>
                  <a:srgbClr val="5B686E"/>
                </a:solidFill>
                <a:latin typeface="Co Text Light" panose="020B0303060202020204" pitchFamily="34" charset="0"/>
                <a:cs typeface="Co Text Light" panose="020B0303060202020204" pitchFamily="34" charset="0"/>
              </a:rPr>
              <a:t>, </a:t>
            </a:r>
            <a:r>
              <a:rPr lang="en-GB" sz="2638" dirty="0" err="1">
                <a:solidFill>
                  <a:srgbClr val="5B686E"/>
                </a:solidFill>
                <a:latin typeface="Co Text Light" panose="020B0303060202020204" pitchFamily="34" charset="0"/>
                <a:cs typeface="Co Text Light" panose="020B0303060202020204" pitchFamily="34" charset="0"/>
              </a:rPr>
              <a:t>consectetur</a:t>
            </a:r>
            <a:r>
              <a:rPr lang="en-GB" sz="2638" dirty="0">
                <a:solidFill>
                  <a:srgbClr val="5B686E"/>
                </a:solidFill>
                <a:latin typeface="Co Text Light" panose="020B0303060202020204" pitchFamily="34" charset="0"/>
                <a:cs typeface="Co Text Light" panose="020B0303060202020204" pitchFamily="34" charset="0"/>
              </a:rPr>
              <a:t> </a:t>
            </a:r>
            <a:r>
              <a:rPr lang="en-GB" sz="2638" dirty="0" err="1">
                <a:solidFill>
                  <a:srgbClr val="5B686E"/>
                </a:solidFill>
                <a:latin typeface="Co Text Light" panose="020B0303060202020204" pitchFamily="34" charset="0"/>
                <a:cs typeface="Co Text Light" panose="020B0303060202020204" pitchFamily="34" charset="0"/>
              </a:rPr>
              <a:t>adipiscing</a:t>
            </a:r>
            <a:r>
              <a:rPr lang="en-GB" sz="2638" dirty="0">
                <a:solidFill>
                  <a:srgbClr val="5B686E"/>
                </a:solidFill>
                <a:latin typeface="Co Text Light" panose="020B0303060202020204" pitchFamily="34" charset="0"/>
                <a:cs typeface="Co Text Light" panose="020B0303060202020204" pitchFamily="34" charset="0"/>
              </a:rPr>
              <a:t> </a:t>
            </a:r>
            <a:r>
              <a:rPr lang="en-GB" sz="2638" dirty="0" err="1">
                <a:solidFill>
                  <a:srgbClr val="5B686E"/>
                </a:solidFill>
                <a:latin typeface="Co Text Light" panose="020B0303060202020204" pitchFamily="34" charset="0"/>
                <a:cs typeface="Co Text Light" panose="020B0303060202020204" pitchFamily="34" charset="0"/>
              </a:rPr>
              <a:t>elit</a:t>
            </a:r>
            <a:r>
              <a:rPr lang="en-GB" sz="2638" dirty="0">
                <a:solidFill>
                  <a:srgbClr val="5B686E"/>
                </a:solidFill>
                <a:latin typeface="Co Text Light" panose="020B0303060202020204" pitchFamily="34" charset="0"/>
                <a:cs typeface="Co Text Light" panose="020B0303060202020204" pitchFamily="34" charset="0"/>
              </a:rPr>
              <a:t>.</a:t>
            </a:r>
          </a:p>
        </p:txBody>
      </p:sp>
      <p:pic>
        <p:nvPicPr>
          <p:cNvPr id="8" name="Picture 7" descr="A picture containing text, sign, tableware, dishware&#10;&#10;Description automatically generated">
            <a:extLst>
              <a:ext uri="{FF2B5EF4-FFF2-40B4-BE49-F238E27FC236}">
                <a16:creationId xmlns:a16="http://schemas.microsoft.com/office/drawing/2014/main" id="{F7226863-686B-4661-AE9D-8C93CAEC735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10385" y="937338"/>
            <a:ext cx="3512322" cy="9747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9611337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pter title for chapter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965EB5FB-220D-476D-A164-3DD3EE8A2102}"/>
              </a:ext>
            </a:extLst>
          </p:cNvPr>
          <p:cNvSpPr/>
          <p:nvPr userDrawn="1"/>
        </p:nvSpPr>
        <p:spPr>
          <a:xfrm>
            <a:off x="0" y="0"/>
            <a:ext cx="20104100" cy="11309350"/>
          </a:xfrm>
          <a:prstGeom prst="rect">
            <a:avLst/>
          </a:prstGeom>
          <a:solidFill>
            <a:srgbClr val="D5E8E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968" dirty="0"/>
          </a:p>
        </p:txBody>
      </p:sp>
      <p:sp>
        <p:nvSpPr>
          <p:cNvPr id="20" name="Text Placeholder 19">
            <a:extLst>
              <a:ext uri="{FF2B5EF4-FFF2-40B4-BE49-F238E27FC236}">
                <a16:creationId xmlns:a16="http://schemas.microsoft.com/office/drawing/2014/main" id="{04C5C630-6E92-4580-9A0D-334A68E54A97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1031592" y="3824852"/>
            <a:ext cx="6287767" cy="1818062"/>
          </a:xfrm>
          <a:noFill/>
        </p:spPr>
        <p:txBody>
          <a:bodyPr wrap="square" rtlCol="0">
            <a:spAutoFit/>
          </a:bodyPr>
          <a:lstStyle>
            <a:lvl1pPr marL="0" indent="0">
              <a:buNone/>
              <a:defRPr lang="en-US" sz="5607" dirty="0" smtClean="0">
                <a:solidFill>
                  <a:srgbClr val="5B686E"/>
                </a:solidFill>
                <a:latin typeface="Co Text Light" panose="020B0303060202020204" pitchFamily="34" charset="0"/>
                <a:cs typeface="Co Text Light" panose="020B0303060202020204" pitchFamily="34" charset="0"/>
              </a:defRPr>
            </a:lvl1pPr>
            <a:lvl2pPr>
              <a:defRPr lang="en-US" sz="2968" dirty="0" smtClean="0"/>
            </a:lvl2pPr>
            <a:lvl3pPr>
              <a:defRPr lang="en-US" sz="2968" dirty="0" smtClean="0"/>
            </a:lvl3pPr>
            <a:lvl4pPr>
              <a:defRPr lang="en-US" dirty="0" smtClean="0"/>
            </a:lvl4pPr>
            <a:lvl5pPr>
              <a:defRPr lang="en-GB" dirty="0"/>
            </a:lvl5pPr>
          </a:lstStyle>
          <a:p>
            <a:pPr marL="0" lvl="0"/>
            <a:r>
              <a:rPr lang="en-US" dirty="0"/>
              <a:t>Chapter title for chapter slide</a:t>
            </a:r>
          </a:p>
        </p:txBody>
      </p:sp>
      <p:sp>
        <p:nvSpPr>
          <p:cNvPr id="16" name="Subtitle 2">
            <a:extLst>
              <a:ext uri="{FF2B5EF4-FFF2-40B4-BE49-F238E27FC236}">
                <a16:creationId xmlns:a16="http://schemas.microsoft.com/office/drawing/2014/main" id="{C2815E9A-3E82-446E-90C3-FAECD61ED26D}"/>
              </a:ext>
            </a:extLst>
          </p:cNvPr>
          <p:cNvSpPr>
            <a:spLocks noGrp="1"/>
          </p:cNvSpPr>
          <p:nvPr>
            <p:ph type="subTitle" idx="13" hasCustomPrompt="1"/>
          </p:nvPr>
        </p:nvSpPr>
        <p:spPr>
          <a:xfrm>
            <a:off x="1031592" y="5924151"/>
            <a:ext cx="7041471" cy="904222"/>
          </a:xfrm>
          <a:noFill/>
        </p:spPr>
        <p:txBody>
          <a:bodyPr wrap="square" rtlCol="0">
            <a:spAutoFit/>
          </a:bodyPr>
          <a:lstStyle>
            <a:lvl1pPr marL="0" indent="0">
              <a:lnSpc>
                <a:spcPct val="100000"/>
              </a:lnSpc>
              <a:buNone/>
              <a:defRPr lang="en-US" sz="2638" dirty="0">
                <a:solidFill>
                  <a:srgbClr val="5B686E"/>
                </a:solidFill>
                <a:latin typeface="Co Text Light" panose="020B0303060202020204" pitchFamily="34" charset="0"/>
                <a:cs typeface="Co Text Light" panose="020B0303060202020204" pitchFamily="34" charset="0"/>
              </a:defRPr>
            </a:lvl1pPr>
          </a:lstStyle>
          <a:p>
            <a:r>
              <a:rPr lang="en-GB" sz="2638" dirty="0">
                <a:solidFill>
                  <a:srgbClr val="5B686E"/>
                </a:solidFill>
                <a:latin typeface="Co Text Light" panose="020B0303060202020204" pitchFamily="34" charset="0"/>
                <a:cs typeface="Co Text Light" panose="020B0303060202020204" pitchFamily="34" charset="0"/>
              </a:rPr>
              <a:t>Subheading... Lorem ipsum </a:t>
            </a:r>
            <a:r>
              <a:rPr lang="en-GB" sz="2638" dirty="0" err="1">
                <a:solidFill>
                  <a:srgbClr val="5B686E"/>
                </a:solidFill>
                <a:latin typeface="Co Text Light" panose="020B0303060202020204" pitchFamily="34" charset="0"/>
                <a:cs typeface="Co Text Light" panose="020B0303060202020204" pitchFamily="34" charset="0"/>
              </a:rPr>
              <a:t>dolor</a:t>
            </a:r>
            <a:r>
              <a:rPr lang="en-GB" sz="2638" dirty="0">
                <a:solidFill>
                  <a:srgbClr val="5B686E"/>
                </a:solidFill>
                <a:latin typeface="Co Text Light" panose="020B0303060202020204" pitchFamily="34" charset="0"/>
                <a:cs typeface="Co Text Light" panose="020B0303060202020204" pitchFamily="34" charset="0"/>
              </a:rPr>
              <a:t> sit </a:t>
            </a:r>
            <a:r>
              <a:rPr lang="en-GB" sz="2638" dirty="0" err="1">
                <a:solidFill>
                  <a:srgbClr val="5B686E"/>
                </a:solidFill>
                <a:latin typeface="Co Text Light" panose="020B0303060202020204" pitchFamily="34" charset="0"/>
                <a:cs typeface="Co Text Light" panose="020B0303060202020204" pitchFamily="34" charset="0"/>
              </a:rPr>
              <a:t>amet</a:t>
            </a:r>
            <a:r>
              <a:rPr lang="en-GB" sz="2638" dirty="0">
                <a:solidFill>
                  <a:srgbClr val="5B686E"/>
                </a:solidFill>
                <a:latin typeface="Co Text Light" panose="020B0303060202020204" pitchFamily="34" charset="0"/>
                <a:cs typeface="Co Text Light" panose="020B0303060202020204" pitchFamily="34" charset="0"/>
              </a:rPr>
              <a:t>, </a:t>
            </a:r>
            <a:r>
              <a:rPr lang="en-GB" sz="2638" dirty="0" err="1">
                <a:solidFill>
                  <a:srgbClr val="5B686E"/>
                </a:solidFill>
                <a:latin typeface="Co Text Light" panose="020B0303060202020204" pitchFamily="34" charset="0"/>
                <a:cs typeface="Co Text Light" panose="020B0303060202020204" pitchFamily="34" charset="0"/>
              </a:rPr>
              <a:t>consectetur</a:t>
            </a:r>
            <a:r>
              <a:rPr lang="en-GB" sz="2638" dirty="0">
                <a:solidFill>
                  <a:srgbClr val="5B686E"/>
                </a:solidFill>
                <a:latin typeface="Co Text Light" panose="020B0303060202020204" pitchFamily="34" charset="0"/>
                <a:cs typeface="Co Text Light" panose="020B0303060202020204" pitchFamily="34" charset="0"/>
              </a:rPr>
              <a:t> </a:t>
            </a:r>
            <a:r>
              <a:rPr lang="en-GB" sz="2638" dirty="0" err="1">
                <a:solidFill>
                  <a:srgbClr val="5B686E"/>
                </a:solidFill>
                <a:latin typeface="Co Text Light" panose="020B0303060202020204" pitchFamily="34" charset="0"/>
                <a:cs typeface="Co Text Light" panose="020B0303060202020204" pitchFamily="34" charset="0"/>
              </a:rPr>
              <a:t>adipiscing</a:t>
            </a:r>
            <a:r>
              <a:rPr lang="en-GB" sz="2638" dirty="0">
                <a:solidFill>
                  <a:srgbClr val="5B686E"/>
                </a:solidFill>
                <a:latin typeface="Co Text Light" panose="020B0303060202020204" pitchFamily="34" charset="0"/>
                <a:cs typeface="Co Text Light" panose="020B0303060202020204" pitchFamily="34" charset="0"/>
              </a:rPr>
              <a:t> </a:t>
            </a:r>
            <a:r>
              <a:rPr lang="en-GB" sz="2638" dirty="0" err="1">
                <a:solidFill>
                  <a:srgbClr val="5B686E"/>
                </a:solidFill>
                <a:latin typeface="Co Text Light" panose="020B0303060202020204" pitchFamily="34" charset="0"/>
                <a:cs typeface="Co Text Light" panose="020B0303060202020204" pitchFamily="34" charset="0"/>
              </a:rPr>
              <a:t>elit</a:t>
            </a:r>
            <a:r>
              <a:rPr lang="en-GB" sz="2638" dirty="0">
                <a:solidFill>
                  <a:srgbClr val="5B686E"/>
                </a:solidFill>
                <a:latin typeface="Co Text Light" panose="020B0303060202020204" pitchFamily="34" charset="0"/>
                <a:cs typeface="Co Text Light" panose="020B0303060202020204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474911601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pter title for chapter 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965EB5FB-220D-476D-A164-3DD3EE8A2102}"/>
              </a:ext>
            </a:extLst>
          </p:cNvPr>
          <p:cNvSpPr/>
          <p:nvPr userDrawn="1"/>
        </p:nvSpPr>
        <p:spPr>
          <a:xfrm>
            <a:off x="0" y="0"/>
            <a:ext cx="20104100" cy="11309350"/>
          </a:xfrm>
          <a:prstGeom prst="rect">
            <a:avLst/>
          </a:prstGeom>
          <a:solidFill>
            <a:srgbClr val="D5E8E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968" dirty="0"/>
          </a:p>
        </p:txBody>
      </p:sp>
      <p:sp>
        <p:nvSpPr>
          <p:cNvPr id="20" name="Text Placeholder 19">
            <a:extLst>
              <a:ext uri="{FF2B5EF4-FFF2-40B4-BE49-F238E27FC236}">
                <a16:creationId xmlns:a16="http://schemas.microsoft.com/office/drawing/2014/main" id="{04C5C630-6E92-4580-9A0D-334A68E54A97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1031592" y="3824852"/>
            <a:ext cx="6287767" cy="1818062"/>
          </a:xfrm>
          <a:noFill/>
        </p:spPr>
        <p:txBody>
          <a:bodyPr wrap="square" rtlCol="0">
            <a:spAutoFit/>
          </a:bodyPr>
          <a:lstStyle>
            <a:lvl1pPr marL="0" indent="0">
              <a:buNone/>
              <a:defRPr lang="en-US" sz="5607" dirty="0" smtClean="0">
                <a:solidFill>
                  <a:srgbClr val="5B686E"/>
                </a:solidFill>
                <a:latin typeface="Co Text Light" panose="020B0303060202020204" pitchFamily="34" charset="0"/>
                <a:cs typeface="Co Text Light" panose="020B0303060202020204" pitchFamily="34" charset="0"/>
              </a:defRPr>
            </a:lvl1pPr>
            <a:lvl2pPr>
              <a:defRPr lang="en-US" sz="2968" dirty="0" smtClean="0"/>
            </a:lvl2pPr>
            <a:lvl3pPr>
              <a:defRPr lang="en-US" sz="2968" dirty="0" smtClean="0"/>
            </a:lvl3pPr>
            <a:lvl4pPr>
              <a:defRPr lang="en-US" dirty="0" smtClean="0"/>
            </a:lvl4pPr>
            <a:lvl5pPr>
              <a:defRPr lang="en-GB" dirty="0"/>
            </a:lvl5pPr>
          </a:lstStyle>
          <a:p>
            <a:pPr marL="0" lvl="0"/>
            <a:r>
              <a:rPr lang="en-US" dirty="0"/>
              <a:t>Chapter title for chapter slide</a:t>
            </a:r>
          </a:p>
        </p:txBody>
      </p:sp>
      <p:sp>
        <p:nvSpPr>
          <p:cNvPr id="16" name="Subtitle 2">
            <a:extLst>
              <a:ext uri="{FF2B5EF4-FFF2-40B4-BE49-F238E27FC236}">
                <a16:creationId xmlns:a16="http://schemas.microsoft.com/office/drawing/2014/main" id="{C2815E9A-3E82-446E-90C3-FAECD61ED26D}"/>
              </a:ext>
            </a:extLst>
          </p:cNvPr>
          <p:cNvSpPr>
            <a:spLocks noGrp="1"/>
          </p:cNvSpPr>
          <p:nvPr>
            <p:ph type="subTitle" idx="13" hasCustomPrompt="1"/>
          </p:nvPr>
        </p:nvSpPr>
        <p:spPr>
          <a:xfrm>
            <a:off x="1031592" y="5924151"/>
            <a:ext cx="7041471" cy="904222"/>
          </a:xfrm>
          <a:noFill/>
        </p:spPr>
        <p:txBody>
          <a:bodyPr wrap="square" rtlCol="0">
            <a:spAutoFit/>
          </a:bodyPr>
          <a:lstStyle>
            <a:lvl1pPr marL="0" indent="0">
              <a:lnSpc>
                <a:spcPct val="100000"/>
              </a:lnSpc>
              <a:buNone/>
              <a:defRPr lang="en-US" sz="2638" dirty="0">
                <a:solidFill>
                  <a:srgbClr val="5B686E"/>
                </a:solidFill>
                <a:latin typeface="Co Text Light" panose="020B0303060202020204" pitchFamily="34" charset="0"/>
                <a:cs typeface="Co Text Light" panose="020B0303060202020204" pitchFamily="34" charset="0"/>
              </a:defRPr>
            </a:lvl1pPr>
          </a:lstStyle>
          <a:p>
            <a:r>
              <a:rPr lang="en-GB" sz="2638" dirty="0">
                <a:solidFill>
                  <a:srgbClr val="5B686E"/>
                </a:solidFill>
                <a:latin typeface="Co Text Light" panose="020B0303060202020204" pitchFamily="34" charset="0"/>
                <a:cs typeface="Co Text Light" panose="020B0303060202020204" pitchFamily="34" charset="0"/>
              </a:rPr>
              <a:t>Subheading... Lorem ipsum </a:t>
            </a:r>
            <a:r>
              <a:rPr lang="en-GB" sz="2638" dirty="0" err="1">
                <a:solidFill>
                  <a:srgbClr val="5B686E"/>
                </a:solidFill>
                <a:latin typeface="Co Text Light" panose="020B0303060202020204" pitchFamily="34" charset="0"/>
                <a:cs typeface="Co Text Light" panose="020B0303060202020204" pitchFamily="34" charset="0"/>
              </a:rPr>
              <a:t>dolor</a:t>
            </a:r>
            <a:r>
              <a:rPr lang="en-GB" sz="2638" dirty="0">
                <a:solidFill>
                  <a:srgbClr val="5B686E"/>
                </a:solidFill>
                <a:latin typeface="Co Text Light" panose="020B0303060202020204" pitchFamily="34" charset="0"/>
                <a:cs typeface="Co Text Light" panose="020B0303060202020204" pitchFamily="34" charset="0"/>
              </a:rPr>
              <a:t> sit </a:t>
            </a:r>
            <a:r>
              <a:rPr lang="en-GB" sz="2638" dirty="0" err="1">
                <a:solidFill>
                  <a:srgbClr val="5B686E"/>
                </a:solidFill>
                <a:latin typeface="Co Text Light" panose="020B0303060202020204" pitchFamily="34" charset="0"/>
                <a:cs typeface="Co Text Light" panose="020B0303060202020204" pitchFamily="34" charset="0"/>
              </a:rPr>
              <a:t>amet</a:t>
            </a:r>
            <a:r>
              <a:rPr lang="en-GB" sz="2638" dirty="0">
                <a:solidFill>
                  <a:srgbClr val="5B686E"/>
                </a:solidFill>
                <a:latin typeface="Co Text Light" panose="020B0303060202020204" pitchFamily="34" charset="0"/>
                <a:cs typeface="Co Text Light" panose="020B0303060202020204" pitchFamily="34" charset="0"/>
              </a:rPr>
              <a:t>, </a:t>
            </a:r>
            <a:r>
              <a:rPr lang="en-GB" sz="2638" dirty="0" err="1">
                <a:solidFill>
                  <a:srgbClr val="5B686E"/>
                </a:solidFill>
                <a:latin typeface="Co Text Light" panose="020B0303060202020204" pitchFamily="34" charset="0"/>
                <a:cs typeface="Co Text Light" panose="020B0303060202020204" pitchFamily="34" charset="0"/>
              </a:rPr>
              <a:t>consectetur</a:t>
            </a:r>
            <a:r>
              <a:rPr lang="en-GB" sz="2638" dirty="0">
                <a:solidFill>
                  <a:srgbClr val="5B686E"/>
                </a:solidFill>
                <a:latin typeface="Co Text Light" panose="020B0303060202020204" pitchFamily="34" charset="0"/>
                <a:cs typeface="Co Text Light" panose="020B0303060202020204" pitchFamily="34" charset="0"/>
              </a:rPr>
              <a:t> </a:t>
            </a:r>
            <a:r>
              <a:rPr lang="en-GB" sz="2638" dirty="0" err="1">
                <a:solidFill>
                  <a:srgbClr val="5B686E"/>
                </a:solidFill>
                <a:latin typeface="Co Text Light" panose="020B0303060202020204" pitchFamily="34" charset="0"/>
                <a:cs typeface="Co Text Light" panose="020B0303060202020204" pitchFamily="34" charset="0"/>
              </a:rPr>
              <a:t>adipiscing</a:t>
            </a:r>
            <a:r>
              <a:rPr lang="en-GB" sz="2638" dirty="0">
                <a:solidFill>
                  <a:srgbClr val="5B686E"/>
                </a:solidFill>
                <a:latin typeface="Co Text Light" panose="020B0303060202020204" pitchFamily="34" charset="0"/>
                <a:cs typeface="Co Text Light" panose="020B0303060202020204" pitchFamily="34" charset="0"/>
              </a:rPr>
              <a:t> </a:t>
            </a:r>
            <a:r>
              <a:rPr lang="en-GB" sz="2638" dirty="0" err="1">
                <a:solidFill>
                  <a:srgbClr val="5B686E"/>
                </a:solidFill>
                <a:latin typeface="Co Text Light" panose="020B0303060202020204" pitchFamily="34" charset="0"/>
                <a:cs typeface="Co Text Light" panose="020B0303060202020204" pitchFamily="34" charset="0"/>
              </a:rPr>
              <a:t>elit</a:t>
            </a:r>
            <a:r>
              <a:rPr lang="en-GB" sz="2638" dirty="0">
                <a:solidFill>
                  <a:srgbClr val="5B686E"/>
                </a:solidFill>
                <a:latin typeface="Co Text Light" panose="020B0303060202020204" pitchFamily="34" charset="0"/>
                <a:cs typeface="Co Text Light" panose="020B0303060202020204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59436427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hapter title for chapter slid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965EB5FB-220D-476D-A164-3DD3EE8A2102}"/>
              </a:ext>
            </a:extLst>
          </p:cNvPr>
          <p:cNvSpPr/>
          <p:nvPr/>
        </p:nvSpPr>
        <p:spPr>
          <a:xfrm>
            <a:off x="0" y="0"/>
            <a:ext cx="20104100" cy="11309350"/>
          </a:xfrm>
          <a:prstGeom prst="rect">
            <a:avLst/>
          </a:prstGeom>
          <a:solidFill>
            <a:srgbClr val="D5E8E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968" dirty="0"/>
          </a:p>
        </p:txBody>
      </p:sp>
      <p:sp>
        <p:nvSpPr>
          <p:cNvPr id="20" name="Text Placeholder 19">
            <a:extLst>
              <a:ext uri="{FF2B5EF4-FFF2-40B4-BE49-F238E27FC236}">
                <a16:creationId xmlns:a16="http://schemas.microsoft.com/office/drawing/2014/main" id="{04C5C630-6E92-4580-9A0D-334A68E54A97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12752139" y="4272409"/>
            <a:ext cx="6287767" cy="1818062"/>
          </a:xfrm>
          <a:noFill/>
        </p:spPr>
        <p:txBody>
          <a:bodyPr wrap="square" rtlCol="0">
            <a:spAutoFit/>
          </a:bodyPr>
          <a:lstStyle>
            <a:lvl1pPr marL="0" indent="0">
              <a:buNone/>
              <a:defRPr lang="en-US" sz="5607" dirty="0" smtClean="0">
                <a:solidFill>
                  <a:srgbClr val="5B686E"/>
                </a:solidFill>
                <a:latin typeface="Co Text Light" panose="020B0303060202020204" pitchFamily="34" charset="0"/>
                <a:cs typeface="Co Text Light" panose="020B0303060202020204" pitchFamily="34" charset="0"/>
              </a:defRPr>
            </a:lvl1pPr>
            <a:lvl2pPr>
              <a:defRPr lang="en-US" sz="2968" dirty="0" smtClean="0"/>
            </a:lvl2pPr>
            <a:lvl3pPr>
              <a:defRPr lang="en-US" sz="2968" dirty="0" smtClean="0"/>
            </a:lvl3pPr>
            <a:lvl4pPr>
              <a:defRPr lang="en-US" dirty="0" smtClean="0"/>
            </a:lvl4pPr>
            <a:lvl5pPr>
              <a:defRPr lang="en-GB" dirty="0"/>
            </a:lvl5pPr>
          </a:lstStyle>
          <a:p>
            <a:pPr marL="0" lvl="0"/>
            <a:r>
              <a:rPr lang="en-US" dirty="0"/>
              <a:t>Chapter title for chapter slide</a:t>
            </a:r>
          </a:p>
        </p:txBody>
      </p:sp>
      <p:sp>
        <p:nvSpPr>
          <p:cNvPr id="16" name="Subtitle 2">
            <a:extLst>
              <a:ext uri="{FF2B5EF4-FFF2-40B4-BE49-F238E27FC236}">
                <a16:creationId xmlns:a16="http://schemas.microsoft.com/office/drawing/2014/main" id="{C2815E9A-3E82-446E-90C3-FAECD61ED26D}"/>
              </a:ext>
            </a:extLst>
          </p:cNvPr>
          <p:cNvSpPr>
            <a:spLocks noGrp="1"/>
          </p:cNvSpPr>
          <p:nvPr>
            <p:ph type="subTitle" idx="13" hasCustomPrompt="1"/>
          </p:nvPr>
        </p:nvSpPr>
        <p:spPr>
          <a:xfrm>
            <a:off x="12752138" y="6371708"/>
            <a:ext cx="7041471" cy="904222"/>
          </a:xfrm>
          <a:noFill/>
        </p:spPr>
        <p:txBody>
          <a:bodyPr wrap="square" rtlCol="0">
            <a:spAutoFit/>
          </a:bodyPr>
          <a:lstStyle>
            <a:lvl1pPr marL="0" indent="0">
              <a:lnSpc>
                <a:spcPct val="100000"/>
              </a:lnSpc>
              <a:buNone/>
              <a:defRPr lang="en-US" sz="2638" dirty="0">
                <a:solidFill>
                  <a:srgbClr val="5B686E"/>
                </a:solidFill>
                <a:latin typeface="Co Text Light" panose="020B0303060202020204" pitchFamily="34" charset="0"/>
                <a:cs typeface="Co Text Light" panose="020B0303060202020204" pitchFamily="34" charset="0"/>
              </a:defRPr>
            </a:lvl1pPr>
          </a:lstStyle>
          <a:p>
            <a:r>
              <a:rPr lang="en-GB" sz="2638" dirty="0">
                <a:solidFill>
                  <a:srgbClr val="5B686E"/>
                </a:solidFill>
                <a:latin typeface="Co Text Light" panose="020B0303060202020204" pitchFamily="34" charset="0"/>
                <a:cs typeface="Co Text Light" panose="020B0303060202020204" pitchFamily="34" charset="0"/>
              </a:rPr>
              <a:t>Subheading... Lorem ipsum </a:t>
            </a:r>
            <a:r>
              <a:rPr lang="en-GB" sz="2638" dirty="0" err="1">
                <a:solidFill>
                  <a:srgbClr val="5B686E"/>
                </a:solidFill>
                <a:latin typeface="Co Text Light" panose="020B0303060202020204" pitchFamily="34" charset="0"/>
                <a:cs typeface="Co Text Light" panose="020B0303060202020204" pitchFamily="34" charset="0"/>
              </a:rPr>
              <a:t>dolor</a:t>
            </a:r>
            <a:r>
              <a:rPr lang="en-GB" sz="2638" dirty="0">
                <a:solidFill>
                  <a:srgbClr val="5B686E"/>
                </a:solidFill>
                <a:latin typeface="Co Text Light" panose="020B0303060202020204" pitchFamily="34" charset="0"/>
                <a:cs typeface="Co Text Light" panose="020B0303060202020204" pitchFamily="34" charset="0"/>
              </a:rPr>
              <a:t> sit </a:t>
            </a:r>
            <a:r>
              <a:rPr lang="en-GB" sz="2638" dirty="0" err="1">
                <a:solidFill>
                  <a:srgbClr val="5B686E"/>
                </a:solidFill>
                <a:latin typeface="Co Text Light" panose="020B0303060202020204" pitchFamily="34" charset="0"/>
                <a:cs typeface="Co Text Light" panose="020B0303060202020204" pitchFamily="34" charset="0"/>
              </a:rPr>
              <a:t>amet</a:t>
            </a:r>
            <a:r>
              <a:rPr lang="en-GB" sz="2638" dirty="0">
                <a:solidFill>
                  <a:srgbClr val="5B686E"/>
                </a:solidFill>
                <a:latin typeface="Co Text Light" panose="020B0303060202020204" pitchFamily="34" charset="0"/>
                <a:cs typeface="Co Text Light" panose="020B0303060202020204" pitchFamily="34" charset="0"/>
              </a:rPr>
              <a:t>, </a:t>
            </a:r>
            <a:r>
              <a:rPr lang="en-GB" sz="2638" dirty="0" err="1">
                <a:solidFill>
                  <a:srgbClr val="5B686E"/>
                </a:solidFill>
                <a:latin typeface="Co Text Light" panose="020B0303060202020204" pitchFamily="34" charset="0"/>
                <a:cs typeface="Co Text Light" panose="020B0303060202020204" pitchFamily="34" charset="0"/>
              </a:rPr>
              <a:t>consectetur</a:t>
            </a:r>
            <a:r>
              <a:rPr lang="en-GB" sz="2638" dirty="0">
                <a:solidFill>
                  <a:srgbClr val="5B686E"/>
                </a:solidFill>
                <a:latin typeface="Co Text Light" panose="020B0303060202020204" pitchFamily="34" charset="0"/>
                <a:cs typeface="Co Text Light" panose="020B0303060202020204" pitchFamily="34" charset="0"/>
              </a:rPr>
              <a:t> </a:t>
            </a:r>
            <a:r>
              <a:rPr lang="en-GB" sz="2638" dirty="0" err="1">
                <a:solidFill>
                  <a:srgbClr val="5B686E"/>
                </a:solidFill>
                <a:latin typeface="Co Text Light" panose="020B0303060202020204" pitchFamily="34" charset="0"/>
                <a:cs typeface="Co Text Light" panose="020B0303060202020204" pitchFamily="34" charset="0"/>
              </a:rPr>
              <a:t>adipiscing</a:t>
            </a:r>
            <a:r>
              <a:rPr lang="en-GB" sz="2638" dirty="0">
                <a:solidFill>
                  <a:srgbClr val="5B686E"/>
                </a:solidFill>
                <a:latin typeface="Co Text Light" panose="020B0303060202020204" pitchFamily="34" charset="0"/>
                <a:cs typeface="Co Text Light" panose="020B0303060202020204" pitchFamily="34" charset="0"/>
              </a:rPr>
              <a:t> </a:t>
            </a:r>
            <a:r>
              <a:rPr lang="en-GB" sz="2638" dirty="0" err="1">
                <a:solidFill>
                  <a:srgbClr val="5B686E"/>
                </a:solidFill>
                <a:latin typeface="Co Text Light" panose="020B0303060202020204" pitchFamily="34" charset="0"/>
                <a:cs typeface="Co Text Light" panose="020B0303060202020204" pitchFamily="34" charset="0"/>
              </a:rPr>
              <a:t>elit</a:t>
            </a:r>
            <a:r>
              <a:rPr lang="en-GB" sz="2638" dirty="0">
                <a:solidFill>
                  <a:srgbClr val="5B686E"/>
                </a:solidFill>
                <a:latin typeface="Co Text Light" panose="020B0303060202020204" pitchFamily="34" charset="0"/>
                <a:cs typeface="Co Text Light" panose="020B0303060202020204" pitchFamily="34" charset="0"/>
              </a:rPr>
              <a:t>.</a:t>
            </a: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7256FBD9-047B-47ED-8E7C-B30FE2D79130}"/>
              </a:ext>
            </a:extLst>
          </p:cNvPr>
          <p:cNvSpPr/>
          <p:nvPr/>
        </p:nvSpPr>
        <p:spPr>
          <a:xfrm>
            <a:off x="1461888" y="1729527"/>
            <a:ext cx="9469409" cy="9470073"/>
          </a:xfrm>
          <a:prstGeom prst="ellipse">
            <a:avLst/>
          </a:prstGeom>
          <a:blipFill dpi="0" rotWithShape="1"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2968"/>
          </a:p>
        </p:txBody>
      </p:sp>
      <p:sp>
        <p:nvSpPr>
          <p:cNvPr id="11" name="Doughnut 4">
            <a:extLst>
              <a:ext uri="{FF2B5EF4-FFF2-40B4-BE49-F238E27FC236}">
                <a16:creationId xmlns:a16="http://schemas.microsoft.com/office/drawing/2014/main" id="{E4A1DE93-FF85-415E-872E-A355C155239D}"/>
              </a:ext>
            </a:extLst>
          </p:cNvPr>
          <p:cNvSpPr/>
          <p:nvPr/>
        </p:nvSpPr>
        <p:spPr>
          <a:xfrm>
            <a:off x="1461886" y="1729526"/>
            <a:ext cx="9469410" cy="9470075"/>
          </a:xfrm>
          <a:prstGeom prst="donut">
            <a:avLst>
              <a:gd name="adj" fmla="val 12500"/>
            </a:avLst>
          </a:prstGeom>
          <a:solidFill>
            <a:srgbClr val="E94D1B">
              <a:alpha val="4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968">
              <a:solidFill>
                <a:schemeClr val="tx1"/>
              </a:solidFill>
            </a:endParaRPr>
          </a:p>
        </p:txBody>
      </p:sp>
      <p:pic>
        <p:nvPicPr>
          <p:cNvPr id="12" name="Picture 11" descr="Icon&#10;&#10;Description automatically generated">
            <a:extLst>
              <a:ext uri="{FF2B5EF4-FFF2-40B4-BE49-F238E27FC236}">
                <a16:creationId xmlns:a16="http://schemas.microsoft.com/office/drawing/2014/main" id="{5A4A811D-2EB3-404A-AA03-975183D26D08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079913" y="7226752"/>
            <a:ext cx="3702772" cy="37030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430704"/>
      </p:ext>
    </p:extLst>
  </p:cSld>
  <p:clrMapOvr>
    <a:masterClrMapping/>
  </p:clrMapOvr>
  <p:hf hdr="0" ftr="0" dt="0"/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pter title for chapter slid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965EB5FB-220D-476D-A164-3DD3EE8A2102}"/>
              </a:ext>
            </a:extLst>
          </p:cNvPr>
          <p:cNvSpPr/>
          <p:nvPr userDrawn="1"/>
        </p:nvSpPr>
        <p:spPr>
          <a:xfrm>
            <a:off x="0" y="0"/>
            <a:ext cx="20104100" cy="11309350"/>
          </a:xfrm>
          <a:prstGeom prst="rect">
            <a:avLst/>
          </a:prstGeom>
          <a:solidFill>
            <a:srgbClr val="D5E8E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968" dirty="0"/>
          </a:p>
        </p:txBody>
      </p:sp>
      <p:sp>
        <p:nvSpPr>
          <p:cNvPr id="20" name="Text Placeholder 19">
            <a:extLst>
              <a:ext uri="{FF2B5EF4-FFF2-40B4-BE49-F238E27FC236}">
                <a16:creationId xmlns:a16="http://schemas.microsoft.com/office/drawing/2014/main" id="{04C5C630-6E92-4580-9A0D-334A68E54A97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12752139" y="4272409"/>
            <a:ext cx="6287767" cy="1818062"/>
          </a:xfrm>
          <a:noFill/>
        </p:spPr>
        <p:txBody>
          <a:bodyPr wrap="square" rtlCol="0">
            <a:spAutoFit/>
          </a:bodyPr>
          <a:lstStyle>
            <a:lvl1pPr marL="0" indent="0">
              <a:buNone/>
              <a:defRPr lang="en-US" sz="5607" dirty="0" smtClean="0">
                <a:solidFill>
                  <a:srgbClr val="5B686E"/>
                </a:solidFill>
                <a:latin typeface="Co Text Light" panose="020B0303060202020204" pitchFamily="34" charset="0"/>
                <a:cs typeface="Co Text Light" panose="020B0303060202020204" pitchFamily="34" charset="0"/>
              </a:defRPr>
            </a:lvl1pPr>
            <a:lvl2pPr>
              <a:defRPr lang="en-US" sz="2968" dirty="0" smtClean="0"/>
            </a:lvl2pPr>
            <a:lvl3pPr>
              <a:defRPr lang="en-US" sz="2968" dirty="0" smtClean="0"/>
            </a:lvl3pPr>
            <a:lvl4pPr>
              <a:defRPr lang="en-US" dirty="0" smtClean="0"/>
            </a:lvl4pPr>
            <a:lvl5pPr>
              <a:defRPr lang="en-GB" dirty="0"/>
            </a:lvl5pPr>
          </a:lstStyle>
          <a:p>
            <a:pPr marL="0" lvl="0"/>
            <a:r>
              <a:rPr lang="en-US" dirty="0"/>
              <a:t>Chapter title for chapter slide</a:t>
            </a:r>
          </a:p>
        </p:txBody>
      </p:sp>
      <p:sp>
        <p:nvSpPr>
          <p:cNvPr id="16" name="Subtitle 2">
            <a:extLst>
              <a:ext uri="{FF2B5EF4-FFF2-40B4-BE49-F238E27FC236}">
                <a16:creationId xmlns:a16="http://schemas.microsoft.com/office/drawing/2014/main" id="{C2815E9A-3E82-446E-90C3-FAECD61ED26D}"/>
              </a:ext>
            </a:extLst>
          </p:cNvPr>
          <p:cNvSpPr>
            <a:spLocks noGrp="1"/>
          </p:cNvSpPr>
          <p:nvPr>
            <p:ph type="subTitle" idx="13" hasCustomPrompt="1"/>
          </p:nvPr>
        </p:nvSpPr>
        <p:spPr>
          <a:xfrm>
            <a:off x="12752138" y="6371708"/>
            <a:ext cx="7041471" cy="904222"/>
          </a:xfrm>
          <a:noFill/>
        </p:spPr>
        <p:txBody>
          <a:bodyPr wrap="square" rtlCol="0">
            <a:spAutoFit/>
          </a:bodyPr>
          <a:lstStyle>
            <a:lvl1pPr marL="0" indent="0">
              <a:lnSpc>
                <a:spcPct val="100000"/>
              </a:lnSpc>
              <a:buNone/>
              <a:defRPr lang="en-US" sz="2638" dirty="0">
                <a:solidFill>
                  <a:srgbClr val="5B686E"/>
                </a:solidFill>
                <a:latin typeface="Co Text Light" panose="020B0303060202020204" pitchFamily="34" charset="0"/>
                <a:cs typeface="Co Text Light" panose="020B0303060202020204" pitchFamily="34" charset="0"/>
              </a:defRPr>
            </a:lvl1pPr>
          </a:lstStyle>
          <a:p>
            <a:r>
              <a:rPr lang="en-GB" sz="2638" dirty="0">
                <a:solidFill>
                  <a:srgbClr val="5B686E"/>
                </a:solidFill>
                <a:latin typeface="Co Text Light" panose="020B0303060202020204" pitchFamily="34" charset="0"/>
                <a:cs typeface="Co Text Light" panose="020B0303060202020204" pitchFamily="34" charset="0"/>
              </a:rPr>
              <a:t>Subheading... Lorem ipsum </a:t>
            </a:r>
            <a:r>
              <a:rPr lang="en-GB" sz="2638" dirty="0" err="1">
                <a:solidFill>
                  <a:srgbClr val="5B686E"/>
                </a:solidFill>
                <a:latin typeface="Co Text Light" panose="020B0303060202020204" pitchFamily="34" charset="0"/>
                <a:cs typeface="Co Text Light" panose="020B0303060202020204" pitchFamily="34" charset="0"/>
              </a:rPr>
              <a:t>dolor</a:t>
            </a:r>
            <a:r>
              <a:rPr lang="en-GB" sz="2638" dirty="0">
                <a:solidFill>
                  <a:srgbClr val="5B686E"/>
                </a:solidFill>
                <a:latin typeface="Co Text Light" panose="020B0303060202020204" pitchFamily="34" charset="0"/>
                <a:cs typeface="Co Text Light" panose="020B0303060202020204" pitchFamily="34" charset="0"/>
              </a:rPr>
              <a:t> sit </a:t>
            </a:r>
            <a:r>
              <a:rPr lang="en-GB" sz="2638" dirty="0" err="1">
                <a:solidFill>
                  <a:srgbClr val="5B686E"/>
                </a:solidFill>
                <a:latin typeface="Co Text Light" panose="020B0303060202020204" pitchFamily="34" charset="0"/>
                <a:cs typeface="Co Text Light" panose="020B0303060202020204" pitchFamily="34" charset="0"/>
              </a:rPr>
              <a:t>amet</a:t>
            </a:r>
            <a:r>
              <a:rPr lang="en-GB" sz="2638" dirty="0">
                <a:solidFill>
                  <a:srgbClr val="5B686E"/>
                </a:solidFill>
                <a:latin typeface="Co Text Light" panose="020B0303060202020204" pitchFamily="34" charset="0"/>
                <a:cs typeface="Co Text Light" panose="020B0303060202020204" pitchFamily="34" charset="0"/>
              </a:rPr>
              <a:t>, </a:t>
            </a:r>
            <a:r>
              <a:rPr lang="en-GB" sz="2638" dirty="0" err="1">
                <a:solidFill>
                  <a:srgbClr val="5B686E"/>
                </a:solidFill>
                <a:latin typeface="Co Text Light" panose="020B0303060202020204" pitchFamily="34" charset="0"/>
                <a:cs typeface="Co Text Light" panose="020B0303060202020204" pitchFamily="34" charset="0"/>
              </a:rPr>
              <a:t>consectetur</a:t>
            </a:r>
            <a:r>
              <a:rPr lang="en-GB" sz="2638" dirty="0">
                <a:solidFill>
                  <a:srgbClr val="5B686E"/>
                </a:solidFill>
                <a:latin typeface="Co Text Light" panose="020B0303060202020204" pitchFamily="34" charset="0"/>
                <a:cs typeface="Co Text Light" panose="020B0303060202020204" pitchFamily="34" charset="0"/>
              </a:rPr>
              <a:t> </a:t>
            </a:r>
            <a:r>
              <a:rPr lang="en-GB" sz="2638" dirty="0" err="1">
                <a:solidFill>
                  <a:srgbClr val="5B686E"/>
                </a:solidFill>
                <a:latin typeface="Co Text Light" panose="020B0303060202020204" pitchFamily="34" charset="0"/>
                <a:cs typeface="Co Text Light" panose="020B0303060202020204" pitchFamily="34" charset="0"/>
              </a:rPr>
              <a:t>adipiscing</a:t>
            </a:r>
            <a:r>
              <a:rPr lang="en-GB" sz="2638" dirty="0">
                <a:solidFill>
                  <a:srgbClr val="5B686E"/>
                </a:solidFill>
                <a:latin typeface="Co Text Light" panose="020B0303060202020204" pitchFamily="34" charset="0"/>
                <a:cs typeface="Co Text Light" panose="020B0303060202020204" pitchFamily="34" charset="0"/>
              </a:rPr>
              <a:t> </a:t>
            </a:r>
            <a:r>
              <a:rPr lang="en-GB" sz="2638" dirty="0" err="1">
                <a:solidFill>
                  <a:srgbClr val="5B686E"/>
                </a:solidFill>
                <a:latin typeface="Co Text Light" panose="020B0303060202020204" pitchFamily="34" charset="0"/>
                <a:cs typeface="Co Text Light" panose="020B0303060202020204" pitchFamily="34" charset="0"/>
              </a:rPr>
              <a:t>elit</a:t>
            </a:r>
            <a:r>
              <a:rPr lang="en-GB" sz="2638" dirty="0">
                <a:solidFill>
                  <a:srgbClr val="5B686E"/>
                </a:solidFill>
                <a:latin typeface="Co Text Light" panose="020B0303060202020204" pitchFamily="34" charset="0"/>
                <a:cs typeface="Co Text Light" panose="020B0303060202020204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675071208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py slide with image on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ext Placeholder 21">
            <a:extLst>
              <a:ext uri="{FF2B5EF4-FFF2-40B4-BE49-F238E27FC236}">
                <a16:creationId xmlns:a16="http://schemas.microsoft.com/office/drawing/2014/main" id="{512ECFC6-B80B-4143-99C0-FC132AF473BF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193789" y="3144105"/>
            <a:ext cx="7803911" cy="6803935"/>
          </a:xfrm>
        </p:spPr>
        <p:txBody>
          <a:bodyPr/>
          <a:lstStyle>
            <a:lvl1pPr marL="0" indent="0">
              <a:spcAft>
                <a:spcPts val="989"/>
              </a:spcAft>
              <a:buNone/>
              <a:defRPr/>
            </a:lvl1pPr>
          </a:lstStyle>
          <a:p>
            <a:pPr lvl="0"/>
            <a:r>
              <a:rPr lang="en-GB" dirty="0"/>
              <a:t>Lorem ipsum </a:t>
            </a:r>
            <a:r>
              <a:rPr lang="en-GB" dirty="0" err="1"/>
              <a:t>dolor</a:t>
            </a:r>
            <a:r>
              <a:rPr lang="en-GB" dirty="0"/>
              <a:t> sit </a:t>
            </a:r>
            <a:r>
              <a:rPr lang="en-GB" dirty="0" err="1"/>
              <a:t>amet</a:t>
            </a:r>
            <a:r>
              <a:rPr lang="en-GB" dirty="0"/>
              <a:t>, </a:t>
            </a:r>
            <a:r>
              <a:rPr lang="en-GB" dirty="0" err="1"/>
              <a:t>consectet</a:t>
            </a:r>
            <a:r>
              <a:rPr lang="en-GB" dirty="0"/>
              <a:t> </a:t>
            </a:r>
            <a:r>
              <a:rPr lang="en-GB" dirty="0" err="1"/>
              <a:t>uradipiscing</a:t>
            </a:r>
            <a:r>
              <a:rPr lang="en-GB" dirty="0"/>
              <a:t> </a:t>
            </a:r>
            <a:r>
              <a:rPr lang="en-GB" dirty="0" err="1"/>
              <a:t>elit</a:t>
            </a:r>
            <a:r>
              <a:rPr lang="en-GB" dirty="0"/>
              <a:t>. </a:t>
            </a:r>
            <a:r>
              <a:rPr lang="en-GB" dirty="0" err="1"/>
              <a:t>Vivamus</a:t>
            </a:r>
            <a:r>
              <a:rPr lang="en-GB" dirty="0"/>
              <a:t> </a:t>
            </a:r>
            <a:r>
              <a:rPr lang="en-GB" dirty="0" err="1"/>
              <a:t>ullamcorper</a:t>
            </a:r>
            <a:r>
              <a:rPr lang="en-GB" dirty="0"/>
              <a:t> </a:t>
            </a:r>
            <a:r>
              <a:rPr lang="en-GB" dirty="0" err="1"/>
              <a:t>rhoncuseros</a:t>
            </a:r>
            <a:r>
              <a:rPr lang="en-GB" dirty="0"/>
              <a:t>, ac </a:t>
            </a:r>
            <a:r>
              <a:rPr lang="en-GB" dirty="0" err="1"/>
              <a:t>ultricies</a:t>
            </a:r>
            <a:r>
              <a:rPr lang="en-GB" dirty="0"/>
              <a:t> </a:t>
            </a:r>
            <a:r>
              <a:rPr lang="en-GB" dirty="0" err="1"/>
              <a:t>felis</a:t>
            </a:r>
            <a:r>
              <a:rPr lang="en-GB" dirty="0"/>
              <a:t> </a:t>
            </a:r>
            <a:r>
              <a:rPr lang="en-GB" dirty="0" err="1"/>
              <a:t>imperdiet</a:t>
            </a:r>
            <a:r>
              <a:rPr lang="en-GB" dirty="0"/>
              <a:t> </a:t>
            </a:r>
            <a:r>
              <a:rPr lang="en-GB" dirty="0" err="1"/>
              <a:t>eu</a:t>
            </a:r>
            <a:r>
              <a:rPr lang="en-GB" dirty="0"/>
              <a:t>. </a:t>
            </a:r>
            <a:r>
              <a:rPr lang="en-GB" dirty="0" err="1"/>
              <a:t>Morbimolestie</a:t>
            </a:r>
            <a:r>
              <a:rPr lang="en-GB" dirty="0"/>
              <a:t> </a:t>
            </a:r>
            <a:r>
              <a:rPr lang="en-GB" dirty="0" err="1"/>
              <a:t>sapien</a:t>
            </a:r>
            <a:r>
              <a:rPr lang="en-GB" dirty="0"/>
              <a:t> </a:t>
            </a:r>
            <a:r>
              <a:rPr lang="en-GB" dirty="0" err="1"/>
              <a:t>sed</a:t>
            </a:r>
            <a:r>
              <a:rPr lang="en-GB" dirty="0"/>
              <a:t> </a:t>
            </a:r>
            <a:r>
              <a:rPr lang="en-GB" dirty="0" err="1"/>
              <a:t>pretium</a:t>
            </a:r>
            <a:r>
              <a:rPr lang="en-GB" dirty="0"/>
              <a:t> vestibulum. </a:t>
            </a:r>
            <a:r>
              <a:rPr lang="en-GB" dirty="0" err="1"/>
              <a:t>Aeneanmolestie</a:t>
            </a:r>
            <a:r>
              <a:rPr lang="en-GB" dirty="0"/>
              <a:t> </a:t>
            </a:r>
            <a:r>
              <a:rPr lang="en-GB" dirty="0" err="1"/>
              <a:t>luctus</a:t>
            </a:r>
            <a:r>
              <a:rPr lang="en-GB" dirty="0"/>
              <a:t> ligula </a:t>
            </a:r>
            <a:r>
              <a:rPr lang="en-GB" dirty="0" err="1"/>
              <a:t>vel</a:t>
            </a:r>
            <a:r>
              <a:rPr lang="en-GB" dirty="0"/>
              <a:t> </a:t>
            </a:r>
            <a:r>
              <a:rPr lang="en-GB" dirty="0" err="1"/>
              <a:t>suscipit</a:t>
            </a:r>
            <a:r>
              <a:rPr lang="en-GB" dirty="0"/>
              <a:t>. </a:t>
            </a:r>
          </a:p>
          <a:p>
            <a:pPr lvl="0"/>
            <a:r>
              <a:rPr lang="en-GB" dirty="0" err="1"/>
              <a:t>Nulla</a:t>
            </a:r>
            <a:r>
              <a:rPr lang="en-GB" dirty="0"/>
              <a:t> </a:t>
            </a:r>
            <a:r>
              <a:rPr lang="en-GB" dirty="0" err="1"/>
              <a:t>facilisi.Aliquam</a:t>
            </a:r>
            <a:r>
              <a:rPr lang="en-GB" dirty="0"/>
              <a:t> </a:t>
            </a:r>
            <a:r>
              <a:rPr lang="en-GB" dirty="0" err="1"/>
              <a:t>erat</a:t>
            </a:r>
            <a:r>
              <a:rPr lang="en-GB" dirty="0"/>
              <a:t> </a:t>
            </a:r>
            <a:r>
              <a:rPr lang="en-GB" dirty="0" err="1"/>
              <a:t>volutpat</a:t>
            </a:r>
            <a:r>
              <a:rPr lang="en-GB" dirty="0"/>
              <a:t>. Duis </a:t>
            </a:r>
            <a:r>
              <a:rPr lang="en-GB" dirty="0" err="1"/>
              <a:t>ultricies</a:t>
            </a:r>
            <a:r>
              <a:rPr lang="en-GB" dirty="0"/>
              <a:t> </a:t>
            </a:r>
            <a:r>
              <a:rPr lang="en-GB" dirty="0" err="1"/>
              <a:t>erat</a:t>
            </a:r>
            <a:r>
              <a:rPr lang="en-GB" dirty="0"/>
              <a:t> </a:t>
            </a:r>
            <a:r>
              <a:rPr lang="en-GB" dirty="0" err="1"/>
              <a:t>atefficitur</a:t>
            </a:r>
            <a:r>
              <a:rPr lang="en-GB" dirty="0"/>
              <a:t> </a:t>
            </a:r>
            <a:r>
              <a:rPr lang="en-GB" dirty="0" err="1"/>
              <a:t>tempor</a:t>
            </a:r>
            <a:r>
              <a:rPr lang="en-GB" dirty="0"/>
              <a:t>. Duis </a:t>
            </a:r>
            <a:r>
              <a:rPr lang="en-GB" dirty="0" err="1"/>
              <a:t>laoreet</a:t>
            </a:r>
            <a:r>
              <a:rPr lang="en-GB" dirty="0"/>
              <a:t> vitae </a:t>
            </a:r>
            <a:r>
              <a:rPr lang="en-GB" dirty="0" err="1"/>
              <a:t>leo</a:t>
            </a:r>
            <a:r>
              <a:rPr lang="en-GB" dirty="0"/>
              <a:t> </a:t>
            </a:r>
            <a:r>
              <a:rPr lang="en-GB" dirty="0" err="1"/>
              <a:t>utcondimentum</a:t>
            </a:r>
            <a:r>
              <a:rPr lang="en-GB" dirty="0"/>
              <a:t>. </a:t>
            </a:r>
            <a:r>
              <a:rPr lang="en-GB" dirty="0" err="1"/>
              <a:t>Suspendisse</a:t>
            </a:r>
            <a:r>
              <a:rPr lang="en-GB" dirty="0"/>
              <a:t> </a:t>
            </a:r>
            <a:r>
              <a:rPr lang="en-GB" dirty="0" err="1"/>
              <a:t>eget</a:t>
            </a:r>
            <a:r>
              <a:rPr lang="en-GB" dirty="0"/>
              <a:t> </a:t>
            </a:r>
            <a:r>
              <a:rPr lang="en-GB" dirty="0" err="1"/>
              <a:t>molestie</a:t>
            </a:r>
            <a:r>
              <a:rPr lang="en-GB" dirty="0"/>
              <a:t> </a:t>
            </a:r>
            <a:r>
              <a:rPr lang="en-GB" dirty="0" err="1"/>
              <a:t>tortor</a:t>
            </a:r>
            <a:r>
              <a:rPr lang="en-GB" dirty="0"/>
              <a:t>.</a:t>
            </a:r>
          </a:p>
          <a:p>
            <a:pPr lvl="0"/>
            <a:r>
              <a:rPr lang="en-GB" dirty="0"/>
              <a:t>Duis cursus, </a:t>
            </a:r>
            <a:r>
              <a:rPr lang="en-GB" dirty="0" err="1"/>
              <a:t>tellus</a:t>
            </a:r>
            <a:r>
              <a:rPr lang="en-GB" dirty="0"/>
              <a:t> vitae </a:t>
            </a:r>
            <a:r>
              <a:rPr lang="en-GB" dirty="0" err="1"/>
              <a:t>varius</a:t>
            </a:r>
            <a:r>
              <a:rPr lang="en-GB" dirty="0"/>
              <a:t> </a:t>
            </a:r>
            <a:r>
              <a:rPr lang="en-GB" dirty="0" err="1"/>
              <a:t>posuere</a:t>
            </a:r>
            <a:r>
              <a:rPr lang="en-GB" dirty="0"/>
              <a:t>, </a:t>
            </a:r>
            <a:r>
              <a:rPr lang="en-GB" dirty="0" err="1"/>
              <a:t>augueeros</a:t>
            </a:r>
            <a:r>
              <a:rPr lang="en-GB" dirty="0"/>
              <a:t> </a:t>
            </a:r>
            <a:r>
              <a:rPr lang="en-GB" dirty="0" err="1"/>
              <a:t>consectetur</a:t>
            </a:r>
            <a:r>
              <a:rPr lang="en-GB" dirty="0"/>
              <a:t> ante, </a:t>
            </a:r>
            <a:r>
              <a:rPr lang="en-GB" dirty="0" err="1"/>
              <a:t>ut</a:t>
            </a:r>
            <a:r>
              <a:rPr lang="en-GB" dirty="0"/>
              <a:t> </a:t>
            </a:r>
            <a:r>
              <a:rPr lang="en-GB" dirty="0" err="1"/>
              <a:t>laoreet</a:t>
            </a:r>
            <a:r>
              <a:rPr lang="en-GB" dirty="0"/>
              <a:t> </a:t>
            </a:r>
            <a:r>
              <a:rPr lang="en-GB" dirty="0" err="1"/>
              <a:t>massa</a:t>
            </a:r>
            <a:r>
              <a:rPr lang="en-GB" dirty="0"/>
              <a:t> </a:t>
            </a:r>
            <a:r>
              <a:rPr lang="en-GB" dirty="0" err="1"/>
              <a:t>tortorporta</a:t>
            </a:r>
            <a:r>
              <a:rPr lang="en-GB" dirty="0"/>
              <a:t> libero. In </a:t>
            </a:r>
            <a:r>
              <a:rPr lang="en-GB" dirty="0" err="1"/>
              <a:t>nec</a:t>
            </a:r>
            <a:r>
              <a:rPr lang="en-GB" dirty="0"/>
              <a:t> </a:t>
            </a:r>
            <a:r>
              <a:rPr lang="en-GB" dirty="0" err="1"/>
              <a:t>ultrices</a:t>
            </a:r>
            <a:r>
              <a:rPr lang="en-GB" dirty="0"/>
              <a:t> </a:t>
            </a:r>
            <a:r>
              <a:rPr lang="en-GB" dirty="0" err="1"/>
              <a:t>odio</a:t>
            </a:r>
            <a:r>
              <a:rPr lang="en-GB" dirty="0"/>
              <a:t>. </a:t>
            </a:r>
            <a:r>
              <a:rPr lang="en-GB" dirty="0" err="1"/>
              <a:t>Nulla</a:t>
            </a:r>
            <a:r>
              <a:rPr lang="en-GB" dirty="0"/>
              <a:t> </a:t>
            </a:r>
            <a:r>
              <a:rPr lang="en-GB" dirty="0" err="1"/>
              <a:t>metusnunc</a:t>
            </a:r>
            <a:r>
              <a:rPr lang="en-GB" dirty="0"/>
              <a:t>, cursus </a:t>
            </a:r>
            <a:r>
              <a:rPr lang="en-GB" dirty="0" err="1"/>
              <a:t>ut</a:t>
            </a:r>
            <a:r>
              <a:rPr lang="en-GB" dirty="0"/>
              <a:t> </a:t>
            </a:r>
            <a:r>
              <a:rPr lang="en-GB" dirty="0" err="1"/>
              <a:t>accumsan</a:t>
            </a:r>
            <a:r>
              <a:rPr lang="en-GB" dirty="0"/>
              <a:t> vitae, </a:t>
            </a:r>
            <a:r>
              <a:rPr lang="en-GB" dirty="0" err="1"/>
              <a:t>iaculis</a:t>
            </a:r>
            <a:r>
              <a:rPr lang="en-GB" dirty="0"/>
              <a:t> </a:t>
            </a:r>
            <a:r>
              <a:rPr lang="en-GB" dirty="0" err="1"/>
              <a:t>nec</a:t>
            </a:r>
            <a:r>
              <a:rPr lang="en-GB" dirty="0"/>
              <a:t> </a:t>
            </a:r>
            <a:r>
              <a:rPr lang="en-GB" dirty="0" err="1"/>
              <a:t>nulla.Etiam</a:t>
            </a:r>
            <a:r>
              <a:rPr lang="en-GB" dirty="0"/>
              <a:t> vitae </a:t>
            </a:r>
            <a:r>
              <a:rPr lang="en-GB" dirty="0" err="1"/>
              <a:t>porttitor</a:t>
            </a:r>
            <a:r>
              <a:rPr lang="en-GB" dirty="0"/>
              <a:t> libero.</a:t>
            </a:r>
          </a:p>
          <a:p>
            <a:pPr lvl="0"/>
            <a:endParaRPr lang="en-GB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D21B77BE-CDC6-4633-ADB3-86A4F4A3EC4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193790" y="1154104"/>
            <a:ext cx="7811149" cy="1614929"/>
          </a:xfrm>
          <a:noFill/>
        </p:spPr>
        <p:txBody>
          <a:bodyPr wrap="square" rtlCol="0">
            <a:spAutoFit/>
          </a:bodyPr>
          <a:lstStyle>
            <a:lvl1pPr>
              <a:lnSpc>
                <a:spcPct val="100000"/>
              </a:lnSpc>
              <a:defRPr lang="en-GB" sz="4947" dirty="0">
                <a:solidFill>
                  <a:srgbClr val="5B686E"/>
                </a:solidFill>
                <a:latin typeface="Co Text Light" panose="020B0303060202020204" pitchFamily="34" charset="0"/>
                <a:ea typeface="+mn-ea"/>
                <a:cs typeface="Co Text Light" panose="020B0303060202020204" pitchFamily="34" charset="0"/>
              </a:defRPr>
            </a:lvl1pPr>
          </a:lstStyle>
          <a:p>
            <a:r>
              <a:rPr lang="en-US" sz="4947" dirty="0">
                <a:solidFill>
                  <a:srgbClr val="5B686E"/>
                </a:solidFill>
                <a:latin typeface="Co Text Light" panose="020B0303060202020204" pitchFamily="34" charset="0"/>
                <a:cs typeface="Co Text Light" panose="020B0303060202020204" pitchFamily="34" charset="0"/>
              </a:rPr>
              <a:t>Copy slide with </a:t>
            </a:r>
            <a:br>
              <a:rPr lang="en-US" sz="4947" dirty="0">
                <a:solidFill>
                  <a:srgbClr val="5B686E"/>
                </a:solidFill>
                <a:latin typeface="Co Text Light" panose="020B0303060202020204" pitchFamily="34" charset="0"/>
                <a:cs typeface="Co Text Light" panose="020B0303060202020204" pitchFamily="34" charset="0"/>
              </a:rPr>
            </a:br>
            <a:r>
              <a:rPr lang="en-US" sz="4947" dirty="0">
                <a:solidFill>
                  <a:srgbClr val="5B686E"/>
                </a:solidFill>
                <a:latin typeface="Co Text Light" panose="020B0303060202020204" pitchFamily="34" charset="0"/>
                <a:cs typeface="Co Text Light" panose="020B0303060202020204" pitchFamily="34" charset="0"/>
              </a:rPr>
              <a:t>Image on right</a:t>
            </a:r>
          </a:p>
        </p:txBody>
      </p:sp>
    </p:spTree>
    <p:extLst>
      <p:ext uri="{BB962C8B-B14F-4D97-AF65-F5344CB8AC3E}">
        <p14:creationId xmlns:p14="http://schemas.microsoft.com/office/powerpoint/2010/main" val="3384894002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py slide with image on le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ext Placeholder 21">
            <a:extLst>
              <a:ext uri="{FF2B5EF4-FFF2-40B4-BE49-F238E27FC236}">
                <a16:creationId xmlns:a16="http://schemas.microsoft.com/office/drawing/2014/main" id="{512ECFC6-B80B-4143-99C0-FC132AF473BF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1177317" y="3149675"/>
            <a:ext cx="7803911" cy="6803935"/>
          </a:xfrm>
        </p:spPr>
        <p:txBody>
          <a:bodyPr/>
          <a:lstStyle>
            <a:lvl1pPr marL="0" indent="0">
              <a:spcAft>
                <a:spcPts val="989"/>
              </a:spcAft>
              <a:buNone/>
              <a:defRPr/>
            </a:lvl1pPr>
          </a:lstStyle>
          <a:p>
            <a:pPr lvl="0"/>
            <a:r>
              <a:rPr lang="en-GB" dirty="0"/>
              <a:t>Lorem ipsum </a:t>
            </a:r>
            <a:r>
              <a:rPr lang="en-GB" dirty="0" err="1"/>
              <a:t>dolor</a:t>
            </a:r>
            <a:r>
              <a:rPr lang="en-GB" dirty="0"/>
              <a:t> sit </a:t>
            </a:r>
            <a:r>
              <a:rPr lang="en-GB" dirty="0" err="1"/>
              <a:t>amet</a:t>
            </a:r>
            <a:r>
              <a:rPr lang="en-GB" dirty="0"/>
              <a:t>, </a:t>
            </a:r>
            <a:r>
              <a:rPr lang="en-GB" dirty="0" err="1"/>
              <a:t>consectet</a:t>
            </a:r>
            <a:r>
              <a:rPr lang="en-GB" dirty="0"/>
              <a:t> </a:t>
            </a:r>
            <a:r>
              <a:rPr lang="en-GB" dirty="0" err="1"/>
              <a:t>uradipiscing</a:t>
            </a:r>
            <a:r>
              <a:rPr lang="en-GB" dirty="0"/>
              <a:t> </a:t>
            </a:r>
            <a:r>
              <a:rPr lang="en-GB" dirty="0" err="1"/>
              <a:t>elit</a:t>
            </a:r>
            <a:r>
              <a:rPr lang="en-GB" dirty="0"/>
              <a:t>. </a:t>
            </a:r>
            <a:r>
              <a:rPr lang="en-GB" dirty="0" err="1"/>
              <a:t>Vivamus</a:t>
            </a:r>
            <a:r>
              <a:rPr lang="en-GB" dirty="0"/>
              <a:t> </a:t>
            </a:r>
            <a:r>
              <a:rPr lang="en-GB" dirty="0" err="1"/>
              <a:t>ullamcorper</a:t>
            </a:r>
            <a:r>
              <a:rPr lang="en-GB" dirty="0"/>
              <a:t> </a:t>
            </a:r>
            <a:r>
              <a:rPr lang="en-GB" dirty="0" err="1"/>
              <a:t>rhoncuseros</a:t>
            </a:r>
            <a:r>
              <a:rPr lang="en-GB" dirty="0"/>
              <a:t>, ac </a:t>
            </a:r>
            <a:r>
              <a:rPr lang="en-GB" dirty="0" err="1"/>
              <a:t>ultricies</a:t>
            </a:r>
            <a:r>
              <a:rPr lang="en-GB" dirty="0"/>
              <a:t> </a:t>
            </a:r>
            <a:r>
              <a:rPr lang="en-GB" dirty="0" err="1"/>
              <a:t>felis</a:t>
            </a:r>
            <a:r>
              <a:rPr lang="en-GB" dirty="0"/>
              <a:t> </a:t>
            </a:r>
            <a:r>
              <a:rPr lang="en-GB" dirty="0" err="1"/>
              <a:t>imperdiet</a:t>
            </a:r>
            <a:r>
              <a:rPr lang="en-GB" dirty="0"/>
              <a:t> </a:t>
            </a:r>
            <a:r>
              <a:rPr lang="en-GB" dirty="0" err="1"/>
              <a:t>eu</a:t>
            </a:r>
            <a:r>
              <a:rPr lang="en-GB" dirty="0"/>
              <a:t>. </a:t>
            </a:r>
            <a:r>
              <a:rPr lang="en-GB" dirty="0" err="1"/>
              <a:t>Morbimolestie</a:t>
            </a:r>
            <a:r>
              <a:rPr lang="en-GB" dirty="0"/>
              <a:t> </a:t>
            </a:r>
            <a:r>
              <a:rPr lang="en-GB" dirty="0" err="1"/>
              <a:t>sapien</a:t>
            </a:r>
            <a:r>
              <a:rPr lang="en-GB" dirty="0"/>
              <a:t> </a:t>
            </a:r>
            <a:r>
              <a:rPr lang="en-GB" dirty="0" err="1"/>
              <a:t>sed</a:t>
            </a:r>
            <a:r>
              <a:rPr lang="en-GB" dirty="0"/>
              <a:t> </a:t>
            </a:r>
            <a:r>
              <a:rPr lang="en-GB" dirty="0" err="1"/>
              <a:t>pretium</a:t>
            </a:r>
            <a:r>
              <a:rPr lang="en-GB" dirty="0"/>
              <a:t> vestibulum. </a:t>
            </a:r>
            <a:r>
              <a:rPr lang="en-GB" dirty="0" err="1"/>
              <a:t>Aeneanmolestie</a:t>
            </a:r>
            <a:r>
              <a:rPr lang="en-GB" dirty="0"/>
              <a:t> </a:t>
            </a:r>
            <a:r>
              <a:rPr lang="en-GB" dirty="0" err="1"/>
              <a:t>luctus</a:t>
            </a:r>
            <a:r>
              <a:rPr lang="en-GB" dirty="0"/>
              <a:t> ligula </a:t>
            </a:r>
            <a:r>
              <a:rPr lang="en-GB" dirty="0" err="1"/>
              <a:t>vel</a:t>
            </a:r>
            <a:r>
              <a:rPr lang="en-GB" dirty="0"/>
              <a:t> </a:t>
            </a:r>
            <a:r>
              <a:rPr lang="en-GB" dirty="0" err="1"/>
              <a:t>suscipit</a:t>
            </a:r>
            <a:r>
              <a:rPr lang="en-GB" dirty="0"/>
              <a:t>. </a:t>
            </a:r>
          </a:p>
          <a:p>
            <a:pPr lvl="0"/>
            <a:r>
              <a:rPr lang="en-GB" dirty="0" err="1"/>
              <a:t>Nulla</a:t>
            </a:r>
            <a:r>
              <a:rPr lang="en-GB" dirty="0"/>
              <a:t> </a:t>
            </a:r>
            <a:r>
              <a:rPr lang="en-GB" dirty="0" err="1"/>
              <a:t>facilisi.Aliquam</a:t>
            </a:r>
            <a:r>
              <a:rPr lang="en-GB" dirty="0"/>
              <a:t> </a:t>
            </a:r>
            <a:r>
              <a:rPr lang="en-GB" dirty="0" err="1"/>
              <a:t>erat</a:t>
            </a:r>
            <a:r>
              <a:rPr lang="en-GB" dirty="0"/>
              <a:t> </a:t>
            </a:r>
            <a:r>
              <a:rPr lang="en-GB" dirty="0" err="1"/>
              <a:t>volutpat</a:t>
            </a:r>
            <a:r>
              <a:rPr lang="en-GB" dirty="0"/>
              <a:t>. Duis </a:t>
            </a:r>
            <a:r>
              <a:rPr lang="en-GB" dirty="0" err="1"/>
              <a:t>ultricies</a:t>
            </a:r>
            <a:r>
              <a:rPr lang="en-GB" dirty="0"/>
              <a:t> </a:t>
            </a:r>
            <a:r>
              <a:rPr lang="en-GB" dirty="0" err="1"/>
              <a:t>erat</a:t>
            </a:r>
            <a:r>
              <a:rPr lang="en-GB" dirty="0"/>
              <a:t> </a:t>
            </a:r>
            <a:r>
              <a:rPr lang="en-GB" dirty="0" err="1"/>
              <a:t>atefficitur</a:t>
            </a:r>
            <a:r>
              <a:rPr lang="en-GB" dirty="0"/>
              <a:t> </a:t>
            </a:r>
            <a:r>
              <a:rPr lang="en-GB" dirty="0" err="1"/>
              <a:t>tempor</a:t>
            </a:r>
            <a:r>
              <a:rPr lang="en-GB" dirty="0"/>
              <a:t>. Duis </a:t>
            </a:r>
            <a:r>
              <a:rPr lang="en-GB" dirty="0" err="1"/>
              <a:t>laoreet</a:t>
            </a:r>
            <a:r>
              <a:rPr lang="en-GB" dirty="0"/>
              <a:t> vitae </a:t>
            </a:r>
            <a:r>
              <a:rPr lang="en-GB" dirty="0" err="1"/>
              <a:t>leo</a:t>
            </a:r>
            <a:r>
              <a:rPr lang="en-GB" dirty="0"/>
              <a:t> </a:t>
            </a:r>
            <a:r>
              <a:rPr lang="en-GB" dirty="0" err="1"/>
              <a:t>utcondimentum</a:t>
            </a:r>
            <a:r>
              <a:rPr lang="en-GB" dirty="0"/>
              <a:t>. </a:t>
            </a:r>
            <a:r>
              <a:rPr lang="en-GB" dirty="0" err="1"/>
              <a:t>Suspendisse</a:t>
            </a:r>
            <a:r>
              <a:rPr lang="en-GB" dirty="0"/>
              <a:t> </a:t>
            </a:r>
            <a:r>
              <a:rPr lang="en-GB" dirty="0" err="1"/>
              <a:t>eget</a:t>
            </a:r>
            <a:r>
              <a:rPr lang="en-GB" dirty="0"/>
              <a:t> </a:t>
            </a:r>
            <a:r>
              <a:rPr lang="en-GB" dirty="0" err="1"/>
              <a:t>molestie</a:t>
            </a:r>
            <a:r>
              <a:rPr lang="en-GB" dirty="0"/>
              <a:t> </a:t>
            </a:r>
            <a:r>
              <a:rPr lang="en-GB" dirty="0" err="1"/>
              <a:t>tortor</a:t>
            </a:r>
            <a:r>
              <a:rPr lang="en-GB" dirty="0"/>
              <a:t>.</a:t>
            </a:r>
          </a:p>
          <a:p>
            <a:pPr lvl="0"/>
            <a:r>
              <a:rPr lang="en-GB" dirty="0"/>
              <a:t>Duis cursus, </a:t>
            </a:r>
            <a:r>
              <a:rPr lang="en-GB" dirty="0" err="1"/>
              <a:t>tellus</a:t>
            </a:r>
            <a:r>
              <a:rPr lang="en-GB" dirty="0"/>
              <a:t> vitae </a:t>
            </a:r>
            <a:r>
              <a:rPr lang="en-GB" dirty="0" err="1"/>
              <a:t>varius</a:t>
            </a:r>
            <a:r>
              <a:rPr lang="en-GB" dirty="0"/>
              <a:t> </a:t>
            </a:r>
            <a:r>
              <a:rPr lang="en-GB" dirty="0" err="1"/>
              <a:t>posuere</a:t>
            </a:r>
            <a:r>
              <a:rPr lang="en-GB" dirty="0"/>
              <a:t>, </a:t>
            </a:r>
            <a:r>
              <a:rPr lang="en-GB" dirty="0" err="1"/>
              <a:t>augueeros</a:t>
            </a:r>
            <a:r>
              <a:rPr lang="en-GB" dirty="0"/>
              <a:t> </a:t>
            </a:r>
            <a:r>
              <a:rPr lang="en-GB" dirty="0" err="1"/>
              <a:t>consectetur</a:t>
            </a:r>
            <a:r>
              <a:rPr lang="en-GB" dirty="0"/>
              <a:t> ante, </a:t>
            </a:r>
            <a:r>
              <a:rPr lang="en-GB" dirty="0" err="1"/>
              <a:t>ut</a:t>
            </a:r>
            <a:r>
              <a:rPr lang="en-GB" dirty="0"/>
              <a:t> </a:t>
            </a:r>
            <a:r>
              <a:rPr lang="en-GB" dirty="0" err="1"/>
              <a:t>laoreet</a:t>
            </a:r>
            <a:r>
              <a:rPr lang="en-GB" dirty="0"/>
              <a:t> </a:t>
            </a:r>
            <a:r>
              <a:rPr lang="en-GB" dirty="0" err="1"/>
              <a:t>massa</a:t>
            </a:r>
            <a:r>
              <a:rPr lang="en-GB" dirty="0"/>
              <a:t> </a:t>
            </a:r>
            <a:r>
              <a:rPr lang="en-GB" dirty="0" err="1"/>
              <a:t>tortorporta</a:t>
            </a:r>
            <a:r>
              <a:rPr lang="en-GB" dirty="0"/>
              <a:t> libero. In </a:t>
            </a:r>
            <a:r>
              <a:rPr lang="en-GB" dirty="0" err="1"/>
              <a:t>nec</a:t>
            </a:r>
            <a:r>
              <a:rPr lang="en-GB" dirty="0"/>
              <a:t> </a:t>
            </a:r>
            <a:r>
              <a:rPr lang="en-GB" dirty="0" err="1"/>
              <a:t>ultrices</a:t>
            </a:r>
            <a:r>
              <a:rPr lang="en-GB" dirty="0"/>
              <a:t> </a:t>
            </a:r>
            <a:r>
              <a:rPr lang="en-GB" dirty="0" err="1"/>
              <a:t>odio</a:t>
            </a:r>
            <a:r>
              <a:rPr lang="en-GB" dirty="0"/>
              <a:t>. </a:t>
            </a:r>
            <a:r>
              <a:rPr lang="en-GB" dirty="0" err="1"/>
              <a:t>Nulla</a:t>
            </a:r>
            <a:r>
              <a:rPr lang="en-GB" dirty="0"/>
              <a:t> </a:t>
            </a:r>
            <a:r>
              <a:rPr lang="en-GB" dirty="0" err="1"/>
              <a:t>metusnunc</a:t>
            </a:r>
            <a:r>
              <a:rPr lang="en-GB" dirty="0"/>
              <a:t>, cursus </a:t>
            </a:r>
            <a:r>
              <a:rPr lang="en-GB" dirty="0" err="1"/>
              <a:t>ut</a:t>
            </a:r>
            <a:r>
              <a:rPr lang="en-GB" dirty="0"/>
              <a:t> </a:t>
            </a:r>
            <a:r>
              <a:rPr lang="en-GB" dirty="0" err="1"/>
              <a:t>accumsan</a:t>
            </a:r>
            <a:r>
              <a:rPr lang="en-GB" dirty="0"/>
              <a:t> vitae, </a:t>
            </a:r>
            <a:r>
              <a:rPr lang="en-GB" dirty="0" err="1"/>
              <a:t>iaculis</a:t>
            </a:r>
            <a:r>
              <a:rPr lang="en-GB" dirty="0"/>
              <a:t> </a:t>
            </a:r>
            <a:r>
              <a:rPr lang="en-GB" dirty="0" err="1"/>
              <a:t>nec</a:t>
            </a:r>
            <a:r>
              <a:rPr lang="en-GB" dirty="0"/>
              <a:t> </a:t>
            </a:r>
            <a:r>
              <a:rPr lang="en-GB" dirty="0" err="1"/>
              <a:t>nulla.Etiam</a:t>
            </a:r>
            <a:r>
              <a:rPr lang="en-GB" dirty="0"/>
              <a:t> vitae </a:t>
            </a:r>
            <a:r>
              <a:rPr lang="en-GB" dirty="0" err="1"/>
              <a:t>porttitor</a:t>
            </a:r>
            <a:r>
              <a:rPr lang="en-GB" dirty="0"/>
              <a:t> libero.</a:t>
            </a:r>
          </a:p>
          <a:p>
            <a:pPr lvl="0"/>
            <a:endParaRPr lang="en-GB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D21B77BE-CDC6-4633-ADB3-86A4F4A3EC4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1177317" y="1159674"/>
            <a:ext cx="7811149" cy="1614929"/>
          </a:xfrm>
          <a:noFill/>
        </p:spPr>
        <p:txBody>
          <a:bodyPr wrap="square" rtlCol="0">
            <a:spAutoFit/>
          </a:bodyPr>
          <a:lstStyle>
            <a:lvl1pPr>
              <a:lnSpc>
                <a:spcPct val="100000"/>
              </a:lnSpc>
              <a:defRPr lang="en-GB" sz="4947" dirty="0">
                <a:solidFill>
                  <a:srgbClr val="5B686E"/>
                </a:solidFill>
                <a:latin typeface="Co Text Light" panose="020B0303060202020204" pitchFamily="34" charset="0"/>
                <a:ea typeface="+mn-ea"/>
                <a:cs typeface="Co Text Light" panose="020B0303060202020204" pitchFamily="34" charset="0"/>
              </a:defRPr>
            </a:lvl1pPr>
          </a:lstStyle>
          <a:p>
            <a:r>
              <a:rPr lang="en-US" sz="4947" dirty="0">
                <a:solidFill>
                  <a:srgbClr val="5B686E"/>
                </a:solidFill>
                <a:latin typeface="Co Text Light" panose="020B0303060202020204" pitchFamily="34" charset="0"/>
                <a:cs typeface="Co Text Light" panose="020B0303060202020204" pitchFamily="34" charset="0"/>
              </a:rPr>
              <a:t>Copy slide with </a:t>
            </a:r>
            <a:br>
              <a:rPr lang="en-US" sz="4947" dirty="0">
                <a:solidFill>
                  <a:srgbClr val="5B686E"/>
                </a:solidFill>
                <a:latin typeface="Co Text Light" panose="020B0303060202020204" pitchFamily="34" charset="0"/>
                <a:cs typeface="Co Text Light" panose="020B0303060202020204" pitchFamily="34" charset="0"/>
              </a:rPr>
            </a:br>
            <a:r>
              <a:rPr lang="en-US" sz="4947" dirty="0">
                <a:solidFill>
                  <a:srgbClr val="5B686E"/>
                </a:solidFill>
                <a:latin typeface="Co Text Light" panose="020B0303060202020204" pitchFamily="34" charset="0"/>
                <a:cs typeface="Co Text Light" panose="020B0303060202020204" pitchFamily="34" charset="0"/>
              </a:rPr>
              <a:t>Image on left</a:t>
            </a:r>
          </a:p>
        </p:txBody>
      </p:sp>
    </p:spTree>
    <p:extLst>
      <p:ext uri="{BB962C8B-B14F-4D97-AF65-F5344CB8AC3E}">
        <p14:creationId xmlns:p14="http://schemas.microsoft.com/office/powerpoint/2010/main" val="2723003076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py slide with bullets on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ext Placeholder 21">
            <a:extLst>
              <a:ext uri="{FF2B5EF4-FFF2-40B4-BE49-F238E27FC236}">
                <a16:creationId xmlns:a16="http://schemas.microsoft.com/office/drawing/2014/main" id="{512ECFC6-B80B-4143-99C0-FC132AF473BF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1177317" y="3149675"/>
            <a:ext cx="7803911" cy="6803935"/>
          </a:xfrm>
        </p:spPr>
        <p:txBody>
          <a:bodyPr/>
          <a:lstStyle>
            <a:lvl1pPr marL="471202" indent="-471202">
              <a:spcAft>
                <a:spcPts val="989"/>
              </a:spcAft>
              <a:buFont typeface="Arial" panose="020B0604020202020204" pitchFamily="34" charset="0"/>
              <a:buChar char="•"/>
              <a:defRPr/>
            </a:lvl1pPr>
          </a:lstStyle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309" dirty="0">
                <a:solidFill>
                  <a:srgbClr val="5B686E"/>
                </a:solidFill>
                <a:latin typeface="Co Text Light" panose="020B0303060202020204" pitchFamily="34" charset="0"/>
                <a:cs typeface="Co Text Light" panose="020B0303060202020204" pitchFamily="34" charset="0"/>
              </a:rPr>
              <a:t>Lorem ipsum </a:t>
            </a:r>
            <a:r>
              <a:rPr lang="en-GB" sz="2309" dirty="0" err="1">
                <a:solidFill>
                  <a:srgbClr val="5B686E"/>
                </a:solidFill>
                <a:latin typeface="Co Text Light" panose="020B0303060202020204" pitchFamily="34" charset="0"/>
                <a:cs typeface="Co Text Light" panose="020B0303060202020204" pitchFamily="34" charset="0"/>
              </a:rPr>
              <a:t>dolor</a:t>
            </a:r>
            <a:r>
              <a:rPr lang="en-GB" sz="2309" dirty="0">
                <a:solidFill>
                  <a:srgbClr val="5B686E"/>
                </a:solidFill>
                <a:latin typeface="Co Text Light" panose="020B0303060202020204" pitchFamily="34" charset="0"/>
                <a:cs typeface="Co Text Light" panose="020B0303060202020204" pitchFamily="34" charset="0"/>
              </a:rPr>
              <a:t> sit </a:t>
            </a:r>
            <a:r>
              <a:rPr lang="en-GB" sz="2309" dirty="0" err="1">
                <a:solidFill>
                  <a:srgbClr val="5B686E"/>
                </a:solidFill>
                <a:latin typeface="Co Text Light" panose="020B0303060202020204" pitchFamily="34" charset="0"/>
                <a:cs typeface="Co Text Light" panose="020B0303060202020204" pitchFamily="34" charset="0"/>
              </a:rPr>
              <a:t>amet</a:t>
            </a:r>
            <a:r>
              <a:rPr lang="en-GB" sz="2309" dirty="0">
                <a:solidFill>
                  <a:srgbClr val="5B686E"/>
                </a:solidFill>
                <a:latin typeface="Co Text Light" panose="020B0303060202020204" pitchFamily="34" charset="0"/>
                <a:cs typeface="Co Text Light" panose="020B0303060202020204" pitchFamily="34" charset="0"/>
              </a:rPr>
              <a:t>, </a:t>
            </a:r>
            <a:r>
              <a:rPr lang="en-GB" sz="2309" dirty="0" err="1">
                <a:solidFill>
                  <a:srgbClr val="5B686E"/>
                </a:solidFill>
                <a:latin typeface="Co Text Light" panose="020B0303060202020204" pitchFamily="34" charset="0"/>
                <a:cs typeface="Co Text Light" panose="020B0303060202020204" pitchFamily="34" charset="0"/>
              </a:rPr>
              <a:t>consectet</a:t>
            </a:r>
            <a:r>
              <a:rPr lang="en-GB" sz="2309" dirty="0">
                <a:solidFill>
                  <a:srgbClr val="5B686E"/>
                </a:solidFill>
                <a:latin typeface="Co Text Light" panose="020B0303060202020204" pitchFamily="34" charset="0"/>
                <a:cs typeface="Co Text Light" panose="020B0303060202020204" pitchFamily="34" charset="0"/>
              </a:rPr>
              <a:t> </a:t>
            </a:r>
            <a:r>
              <a:rPr lang="en-GB" sz="2309" dirty="0" err="1">
                <a:solidFill>
                  <a:srgbClr val="5B686E"/>
                </a:solidFill>
                <a:latin typeface="Co Text Light" panose="020B0303060202020204" pitchFamily="34" charset="0"/>
                <a:cs typeface="Co Text Light" panose="020B0303060202020204" pitchFamily="34" charset="0"/>
              </a:rPr>
              <a:t>uradipiscing</a:t>
            </a:r>
            <a:r>
              <a:rPr lang="en-GB" sz="2309" dirty="0">
                <a:solidFill>
                  <a:srgbClr val="5B686E"/>
                </a:solidFill>
                <a:latin typeface="Co Text Light" panose="020B0303060202020204" pitchFamily="34" charset="0"/>
                <a:cs typeface="Co Text Light" panose="020B0303060202020204" pitchFamily="34" charset="0"/>
              </a:rPr>
              <a:t> </a:t>
            </a:r>
            <a:r>
              <a:rPr lang="en-GB" sz="2309" dirty="0" err="1">
                <a:solidFill>
                  <a:srgbClr val="5B686E"/>
                </a:solidFill>
                <a:latin typeface="Co Text Light" panose="020B0303060202020204" pitchFamily="34" charset="0"/>
                <a:cs typeface="Co Text Light" panose="020B0303060202020204" pitchFamily="34" charset="0"/>
              </a:rPr>
              <a:t>elit</a:t>
            </a:r>
            <a:r>
              <a:rPr lang="en-GB" sz="2309" dirty="0">
                <a:solidFill>
                  <a:srgbClr val="5B686E"/>
                </a:solidFill>
                <a:latin typeface="Co Text Light" panose="020B0303060202020204" pitchFamily="34" charset="0"/>
                <a:cs typeface="Co Text Light" panose="020B0303060202020204" pitchFamily="34" charset="0"/>
              </a:rPr>
              <a:t>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309" dirty="0" err="1">
                <a:solidFill>
                  <a:srgbClr val="5B686E"/>
                </a:solidFill>
                <a:latin typeface="Co Text Light" panose="020B0303060202020204" pitchFamily="34" charset="0"/>
                <a:cs typeface="Co Text Light" panose="020B0303060202020204" pitchFamily="34" charset="0"/>
              </a:rPr>
              <a:t>Vivamus</a:t>
            </a:r>
            <a:r>
              <a:rPr lang="en-GB" sz="2309" dirty="0">
                <a:solidFill>
                  <a:srgbClr val="5B686E"/>
                </a:solidFill>
                <a:latin typeface="Co Text Light" panose="020B0303060202020204" pitchFamily="34" charset="0"/>
                <a:cs typeface="Co Text Light" panose="020B0303060202020204" pitchFamily="34" charset="0"/>
              </a:rPr>
              <a:t> </a:t>
            </a:r>
            <a:r>
              <a:rPr lang="en-GB" sz="2309" dirty="0" err="1">
                <a:solidFill>
                  <a:srgbClr val="5B686E"/>
                </a:solidFill>
                <a:latin typeface="Co Text Light" panose="020B0303060202020204" pitchFamily="34" charset="0"/>
                <a:cs typeface="Co Text Light" panose="020B0303060202020204" pitchFamily="34" charset="0"/>
              </a:rPr>
              <a:t>ullamcorper</a:t>
            </a:r>
            <a:r>
              <a:rPr lang="en-GB" sz="2309" dirty="0">
                <a:solidFill>
                  <a:srgbClr val="5B686E"/>
                </a:solidFill>
                <a:latin typeface="Co Text Light" panose="020B0303060202020204" pitchFamily="34" charset="0"/>
                <a:cs typeface="Co Text Light" panose="020B0303060202020204" pitchFamily="34" charset="0"/>
              </a:rPr>
              <a:t> </a:t>
            </a:r>
            <a:r>
              <a:rPr lang="en-GB" sz="2309" dirty="0" err="1">
                <a:solidFill>
                  <a:srgbClr val="5B686E"/>
                </a:solidFill>
                <a:latin typeface="Co Text Light" panose="020B0303060202020204" pitchFamily="34" charset="0"/>
                <a:cs typeface="Co Text Light" panose="020B0303060202020204" pitchFamily="34" charset="0"/>
              </a:rPr>
              <a:t>rhoncuseros</a:t>
            </a:r>
            <a:r>
              <a:rPr lang="en-GB" sz="2309" dirty="0">
                <a:solidFill>
                  <a:srgbClr val="5B686E"/>
                </a:solidFill>
                <a:latin typeface="Co Text Light" panose="020B0303060202020204" pitchFamily="34" charset="0"/>
                <a:cs typeface="Co Text Light" panose="020B0303060202020204" pitchFamily="34" charset="0"/>
              </a:rPr>
              <a:t>, ac </a:t>
            </a:r>
            <a:r>
              <a:rPr lang="en-GB" sz="2309" dirty="0" err="1">
                <a:solidFill>
                  <a:srgbClr val="5B686E"/>
                </a:solidFill>
                <a:latin typeface="Co Text Light" panose="020B0303060202020204" pitchFamily="34" charset="0"/>
                <a:cs typeface="Co Text Light" panose="020B0303060202020204" pitchFamily="34" charset="0"/>
              </a:rPr>
              <a:t>ultricies</a:t>
            </a:r>
            <a:r>
              <a:rPr lang="en-GB" sz="2309" dirty="0">
                <a:solidFill>
                  <a:srgbClr val="5B686E"/>
                </a:solidFill>
                <a:latin typeface="Co Text Light" panose="020B0303060202020204" pitchFamily="34" charset="0"/>
                <a:cs typeface="Co Text Light" panose="020B0303060202020204" pitchFamily="34" charset="0"/>
              </a:rPr>
              <a:t> </a:t>
            </a:r>
            <a:r>
              <a:rPr lang="en-GB" sz="2309" dirty="0" err="1">
                <a:solidFill>
                  <a:srgbClr val="5B686E"/>
                </a:solidFill>
                <a:latin typeface="Co Text Light" panose="020B0303060202020204" pitchFamily="34" charset="0"/>
                <a:cs typeface="Co Text Light" panose="020B0303060202020204" pitchFamily="34" charset="0"/>
              </a:rPr>
              <a:t>felis</a:t>
            </a:r>
            <a:r>
              <a:rPr lang="en-GB" sz="2309" dirty="0">
                <a:solidFill>
                  <a:srgbClr val="5B686E"/>
                </a:solidFill>
                <a:latin typeface="Co Text Light" panose="020B0303060202020204" pitchFamily="34" charset="0"/>
                <a:cs typeface="Co Text Light" panose="020B0303060202020204" pitchFamily="34" charset="0"/>
              </a:rPr>
              <a:t> </a:t>
            </a:r>
            <a:r>
              <a:rPr lang="en-GB" sz="2309" dirty="0" err="1">
                <a:solidFill>
                  <a:srgbClr val="5B686E"/>
                </a:solidFill>
                <a:latin typeface="Co Text Light" panose="020B0303060202020204" pitchFamily="34" charset="0"/>
                <a:cs typeface="Co Text Light" panose="020B0303060202020204" pitchFamily="34" charset="0"/>
              </a:rPr>
              <a:t>imperdiet</a:t>
            </a:r>
            <a:r>
              <a:rPr lang="en-GB" sz="2309" dirty="0">
                <a:solidFill>
                  <a:srgbClr val="5B686E"/>
                </a:solidFill>
                <a:latin typeface="Co Text Light" panose="020B0303060202020204" pitchFamily="34" charset="0"/>
                <a:cs typeface="Co Text Light" panose="020B0303060202020204" pitchFamily="34" charset="0"/>
              </a:rPr>
              <a:t> </a:t>
            </a:r>
            <a:r>
              <a:rPr lang="en-GB" sz="2309" dirty="0" err="1">
                <a:solidFill>
                  <a:srgbClr val="5B686E"/>
                </a:solidFill>
                <a:latin typeface="Co Text Light" panose="020B0303060202020204" pitchFamily="34" charset="0"/>
                <a:cs typeface="Co Text Light" panose="020B0303060202020204" pitchFamily="34" charset="0"/>
              </a:rPr>
              <a:t>eu</a:t>
            </a:r>
            <a:r>
              <a:rPr lang="en-GB" sz="2309" dirty="0">
                <a:solidFill>
                  <a:srgbClr val="5B686E"/>
                </a:solidFill>
                <a:latin typeface="Co Text Light" panose="020B0303060202020204" pitchFamily="34" charset="0"/>
                <a:cs typeface="Co Text Light" panose="020B0303060202020204" pitchFamily="34" charset="0"/>
              </a:rPr>
              <a:t>. </a:t>
            </a:r>
            <a:r>
              <a:rPr lang="en-GB" sz="2309" dirty="0" err="1">
                <a:solidFill>
                  <a:srgbClr val="5B686E"/>
                </a:solidFill>
                <a:latin typeface="Co Text Light" panose="020B0303060202020204" pitchFamily="34" charset="0"/>
                <a:cs typeface="Co Text Light" panose="020B0303060202020204" pitchFamily="34" charset="0"/>
              </a:rPr>
              <a:t>Morbimolestie</a:t>
            </a:r>
            <a:r>
              <a:rPr lang="en-GB" sz="2309" dirty="0">
                <a:solidFill>
                  <a:srgbClr val="5B686E"/>
                </a:solidFill>
                <a:latin typeface="Co Text Light" panose="020B0303060202020204" pitchFamily="34" charset="0"/>
                <a:cs typeface="Co Text Light" panose="020B0303060202020204" pitchFamily="34" charset="0"/>
              </a:rPr>
              <a:t> </a:t>
            </a:r>
            <a:r>
              <a:rPr lang="en-GB" sz="2309" dirty="0" err="1">
                <a:solidFill>
                  <a:srgbClr val="5B686E"/>
                </a:solidFill>
                <a:latin typeface="Co Text Light" panose="020B0303060202020204" pitchFamily="34" charset="0"/>
                <a:cs typeface="Co Text Light" panose="020B0303060202020204" pitchFamily="34" charset="0"/>
              </a:rPr>
              <a:t>sapien</a:t>
            </a:r>
            <a:r>
              <a:rPr lang="en-GB" sz="2309" dirty="0">
                <a:solidFill>
                  <a:srgbClr val="5B686E"/>
                </a:solidFill>
                <a:latin typeface="Co Text Light" panose="020B0303060202020204" pitchFamily="34" charset="0"/>
                <a:cs typeface="Co Text Light" panose="020B0303060202020204" pitchFamily="34" charset="0"/>
              </a:rPr>
              <a:t> </a:t>
            </a:r>
            <a:r>
              <a:rPr lang="en-GB" sz="2309" dirty="0" err="1">
                <a:solidFill>
                  <a:srgbClr val="5B686E"/>
                </a:solidFill>
                <a:latin typeface="Co Text Light" panose="020B0303060202020204" pitchFamily="34" charset="0"/>
                <a:cs typeface="Co Text Light" panose="020B0303060202020204" pitchFamily="34" charset="0"/>
              </a:rPr>
              <a:t>sed</a:t>
            </a:r>
            <a:r>
              <a:rPr lang="en-GB" sz="2309" dirty="0">
                <a:solidFill>
                  <a:srgbClr val="5B686E"/>
                </a:solidFill>
                <a:latin typeface="Co Text Light" panose="020B0303060202020204" pitchFamily="34" charset="0"/>
                <a:cs typeface="Co Text Light" panose="020B0303060202020204" pitchFamily="34" charset="0"/>
              </a:rPr>
              <a:t> </a:t>
            </a:r>
            <a:r>
              <a:rPr lang="en-GB" sz="2309" dirty="0" err="1">
                <a:solidFill>
                  <a:srgbClr val="5B686E"/>
                </a:solidFill>
                <a:latin typeface="Co Text Light" panose="020B0303060202020204" pitchFamily="34" charset="0"/>
                <a:cs typeface="Co Text Light" panose="020B0303060202020204" pitchFamily="34" charset="0"/>
              </a:rPr>
              <a:t>pretium</a:t>
            </a:r>
            <a:r>
              <a:rPr lang="en-GB" sz="2309" dirty="0">
                <a:solidFill>
                  <a:srgbClr val="5B686E"/>
                </a:solidFill>
                <a:latin typeface="Co Text Light" panose="020B0303060202020204" pitchFamily="34" charset="0"/>
                <a:cs typeface="Co Text Light" panose="020B0303060202020204" pitchFamily="34" charset="0"/>
              </a:rPr>
              <a:t> vestibulum.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309" dirty="0" err="1">
                <a:solidFill>
                  <a:srgbClr val="5B686E"/>
                </a:solidFill>
                <a:latin typeface="Co Text Light" panose="020B0303060202020204" pitchFamily="34" charset="0"/>
                <a:cs typeface="Co Text Light" panose="020B0303060202020204" pitchFamily="34" charset="0"/>
              </a:rPr>
              <a:t>Aeneanmolestie</a:t>
            </a:r>
            <a:r>
              <a:rPr lang="en-GB" sz="2309" dirty="0">
                <a:solidFill>
                  <a:srgbClr val="5B686E"/>
                </a:solidFill>
                <a:latin typeface="Co Text Light" panose="020B0303060202020204" pitchFamily="34" charset="0"/>
                <a:cs typeface="Co Text Light" panose="020B0303060202020204" pitchFamily="34" charset="0"/>
              </a:rPr>
              <a:t> </a:t>
            </a:r>
            <a:r>
              <a:rPr lang="en-GB" sz="2309" dirty="0" err="1">
                <a:solidFill>
                  <a:srgbClr val="5B686E"/>
                </a:solidFill>
                <a:latin typeface="Co Text Light" panose="020B0303060202020204" pitchFamily="34" charset="0"/>
                <a:cs typeface="Co Text Light" panose="020B0303060202020204" pitchFamily="34" charset="0"/>
              </a:rPr>
              <a:t>luctus</a:t>
            </a:r>
            <a:r>
              <a:rPr lang="en-GB" sz="2309" dirty="0">
                <a:solidFill>
                  <a:srgbClr val="5B686E"/>
                </a:solidFill>
                <a:latin typeface="Co Text Light" panose="020B0303060202020204" pitchFamily="34" charset="0"/>
                <a:cs typeface="Co Text Light" panose="020B0303060202020204" pitchFamily="34" charset="0"/>
              </a:rPr>
              <a:t> ligula </a:t>
            </a:r>
            <a:r>
              <a:rPr lang="en-GB" sz="2309" dirty="0" err="1">
                <a:solidFill>
                  <a:srgbClr val="5B686E"/>
                </a:solidFill>
                <a:latin typeface="Co Text Light" panose="020B0303060202020204" pitchFamily="34" charset="0"/>
                <a:cs typeface="Co Text Light" panose="020B0303060202020204" pitchFamily="34" charset="0"/>
              </a:rPr>
              <a:t>vel</a:t>
            </a:r>
            <a:r>
              <a:rPr lang="en-GB" sz="2309" dirty="0">
                <a:solidFill>
                  <a:srgbClr val="5B686E"/>
                </a:solidFill>
                <a:latin typeface="Co Text Light" panose="020B0303060202020204" pitchFamily="34" charset="0"/>
                <a:cs typeface="Co Text Light" panose="020B0303060202020204" pitchFamily="34" charset="0"/>
              </a:rPr>
              <a:t> </a:t>
            </a:r>
            <a:r>
              <a:rPr lang="en-GB" sz="2309" dirty="0" err="1">
                <a:solidFill>
                  <a:srgbClr val="5B686E"/>
                </a:solidFill>
                <a:latin typeface="Co Text Light" panose="020B0303060202020204" pitchFamily="34" charset="0"/>
                <a:cs typeface="Co Text Light" panose="020B0303060202020204" pitchFamily="34" charset="0"/>
              </a:rPr>
              <a:t>suscipit</a:t>
            </a:r>
            <a:r>
              <a:rPr lang="en-GB" sz="2309" dirty="0">
                <a:solidFill>
                  <a:srgbClr val="5B686E"/>
                </a:solidFill>
                <a:latin typeface="Co Text Light" panose="020B0303060202020204" pitchFamily="34" charset="0"/>
                <a:cs typeface="Co Text Light" panose="020B0303060202020204" pitchFamily="34" charset="0"/>
              </a:rPr>
              <a:t>. </a:t>
            </a:r>
            <a:r>
              <a:rPr lang="en-GB" sz="2309" dirty="0" err="1">
                <a:solidFill>
                  <a:srgbClr val="5B686E"/>
                </a:solidFill>
                <a:latin typeface="Co Text Light" panose="020B0303060202020204" pitchFamily="34" charset="0"/>
                <a:cs typeface="Co Text Light" panose="020B0303060202020204" pitchFamily="34" charset="0"/>
              </a:rPr>
              <a:t>Nulla</a:t>
            </a:r>
            <a:r>
              <a:rPr lang="en-GB" sz="2309" dirty="0">
                <a:solidFill>
                  <a:srgbClr val="5B686E"/>
                </a:solidFill>
                <a:latin typeface="Co Text Light" panose="020B0303060202020204" pitchFamily="34" charset="0"/>
                <a:cs typeface="Co Text Light" panose="020B0303060202020204" pitchFamily="34" charset="0"/>
              </a:rPr>
              <a:t> </a:t>
            </a:r>
            <a:r>
              <a:rPr lang="en-GB" sz="2309" dirty="0" err="1">
                <a:solidFill>
                  <a:srgbClr val="5B686E"/>
                </a:solidFill>
                <a:latin typeface="Co Text Light" panose="020B0303060202020204" pitchFamily="34" charset="0"/>
                <a:cs typeface="Co Text Light" panose="020B0303060202020204" pitchFamily="34" charset="0"/>
              </a:rPr>
              <a:t>facilisi.Aliquam</a:t>
            </a:r>
            <a:r>
              <a:rPr lang="en-GB" sz="2309" dirty="0">
                <a:solidFill>
                  <a:srgbClr val="5B686E"/>
                </a:solidFill>
                <a:latin typeface="Co Text Light" panose="020B0303060202020204" pitchFamily="34" charset="0"/>
                <a:cs typeface="Co Text Light" panose="020B0303060202020204" pitchFamily="34" charset="0"/>
              </a:rPr>
              <a:t> </a:t>
            </a:r>
            <a:r>
              <a:rPr lang="en-GB" sz="2309" dirty="0" err="1">
                <a:solidFill>
                  <a:srgbClr val="5B686E"/>
                </a:solidFill>
                <a:latin typeface="Co Text Light" panose="020B0303060202020204" pitchFamily="34" charset="0"/>
                <a:cs typeface="Co Text Light" panose="020B0303060202020204" pitchFamily="34" charset="0"/>
              </a:rPr>
              <a:t>erat</a:t>
            </a:r>
            <a:r>
              <a:rPr lang="en-GB" sz="2309" dirty="0">
                <a:solidFill>
                  <a:srgbClr val="5B686E"/>
                </a:solidFill>
                <a:latin typeface="Co Text Light" panose="020B0303060202020204" pitchFamily="34" charset="0"/>
                <a:cs typeface="Co Text Light" panose="020B0303060202020204" pitchFamily="34" charset="0"/>
              </a:rPr>
              <a:t> </a:t>
            </a:r>
            <a:r>
              <a:rPr lang="en-GB" sz="2309" dirty="0" err="1">
                <a:solidFill>
                  <a:srgbClr val="5B686E"/>
                </a:solidFill>
                <a:latin typeface="Co Text Light" panose="020B0303060202020204" pitchFamily="34" charset="0"/>
                <a:cs typeface="Co Text Light" panose="020B0303060202020204" pitchFamily="34" charset="0"/>
              </a:rPr>
              <a:t>volutpat</a:t>
            </a:r>
            <a:r>
              <a:rPr lang="en-GB" sz="2309" dirty="0">
                <a:solidFill>
                  <a:srgbClr val="5B686E"/>
                </a:solidFill>
                <a:latin typeface="Co Text Light" panose="020B0303060202020204" pitchFamily="34" charset="0"/>
                <a:cs typeface="Co Text Light" panose="020B0303060202020204" pitchFamily="34" charset="0"/>
              </a:rPr>
              <a:t>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309" dirty="0">
                <a:solidFill>
                  <a:srgbClr val="5B686E"/>
                </a:solidFill>
                <a:latin typeface="Co Text Light" panose="020B0303060202020204" pitchFamily="34" charset="0"/>
                <a:cs typeface="Co Text Light" panose="020B0303060202020204" pitchFamily="34" charset="0"/>
              </a:rPr>
              <a:t>Duis </a:t>
            </a:r>
            <a:r>
              <a:rPr lang="en-GB" sz="2309" dirty="0" err="1">
                <a:solidFill>
                  <a:srgbClr val="5B686E"/>
                </a:solidFill>
                <a:latin typeface="Co Text Light" panose="020B0303060202020204" pitchFamily="34" charset="0"/>
                <a:cs typeface="Co Text Light" panose="020B0303060202020204" pitchFamily="34" charset="0"/>
              </a:rPr>
              <a:t>ultricies</a:t>
            </a:r>
            <a:r>
              <a:rPr lang="en-GB" sz="2309" dirty="0">
                <a:solidFill>
                  <a:srgbClr val="5B686E"/>
                </a:solidFill>
                <a:latin typeface="Co Text Light" panose="020B0303060202020204" pitchFamily="34" charset="0"/>
                <a:cs typeface="Co Text Light" panose="020B0303060202020204" pitchFamily="34" charset="0"/>
              </a:rPr>
              <a:t> </a:t>
            </a:r>
            <a:r>
              <a:rPr lang="en-GB" sz="2309" dirty="0" err="1">
                <a:solidFill>
                  <a:srgbClr val="5B686E"/>
                </a:solidFill>
                <a:latin typeface="Co Text Light" panose="020B0303060202020204" pitchFamily="34" charset="0"/>
                <a:cs typeface="Co Text Light" panose="020B0303060202020204" pitchFamily="34" charset="0"/>
              </a:rPr>
              <a:t>erat</a:t>
            </a:r>
            <a:r>
              <a:rPr lang="en-GB" sz="2309" dirty="0">
                <a:solidFill>
                  <a:srgbClr val="5B686E"/>
                </a:solidFill>
                <a:latin typeface="Co Text Light" panose="020B0303060202020204" pitchFamily="34" charset="0"/>
                <a:cs typeface="Co Text Light" panose="020B0303060202020204" pitchFamily="34" charset="0"/>
              </a:rPr>
              <a:t> </a:t>
            </a:r>
            <a:r>
              <a:rPr lang="en-GB" sz="2309" dirty="0" err="1">
                <a:solidFill>
                  <a:srgbClr val="5B686E"/>
                </a:solidFill>
                <a:latin typeface="Co Text Light" panose="020B0303060202020204" pitchFamily="34" charset="0"/>
                <a:cs typeface="Co Text Light" panose="020B0303060202020204" pitchFamily="34" charset="0"/>
              </a:rPr>
              <a:t>atefficitur</a:t>
            </a:r>
            <a:r>
              <a:rPr lang="en-GB" sz="2309" dirty="0">
                <a:solidFill>
                  <a:srgbClr val="5B686E"/>
                </a:solidFill>
                <a:latin typeface="Co Text Light" panose="020B0303060202020204" pitchFamily="34" charset="0"/>
                <a:cs typeface="Co Text Light" panose="020B0303060202020204" pitchFamily="34" charset="0"/>
              </a:rPr>
              <a:t> </a:t>
            </a:r>
            <a:r>
              <a:rPr lang="en-GB" sz="2309" dirty="0" err="1">
                <a:solidFill>
                  <a:srgbClr val="5B686E"/>
                </a:solidFill>
                <a:latin typeface="Co Text Light" panose="020B0303060202020204" pitchFamily="34" charset="0"/>
                <a:cs typeface="Co Text Light" panose="020B0303060202020204" pitchFamily="34" charset="0"/>
              </a:rPr>
              <a:t>tempor</a:t>
            </a:r>
            <a:r>
              <a:rPr lang="en-GB" sz="2309" dirty="0">
                <a:solidFill>
                  <a:srgbClr val="5B686E"/>
                </a:solidFill>
                <a:latin typeface="Co Text Light" panose="020B0303060202020204" pitchFamily="34" charset="0"/>
                <a:cs typeface="Co Text Light" panose="020B0303060202020204" pitchFamily="34" charset="0"/>
              </a:rPr>
              <a:t>. Duis </a:t>
            </a:r>
            <a:r>
              <a:rPr lang="en-GB" sz="2309" dirty="0" err="1">
                <a:solidFill>
                  <a:srgbClr val="5B686E"/>
                </a:solidFill>
                <a:latin typeface="Co Text Light" panose="020B0303060202020204" pitchFamily="34" charset="0"/>
                <a:cs typeface="Co Text Light" panose="020B0303060202020204" pitchFamily="34" charset="0"/>
              </a:rPr>
              <a:t>laoreet</a:t>
            </a:r>
            <a:r>
              <a:rPr lang="en-GB" sz="2309" dirty="0">
                <a:solidFill>
                  <a:srgbClr val="5B686E"/>
                </a:solidFill>
                <a:latin typeface="Co Text Light" panose="020B0303060202020204" pitchFamily="34" charset="0"/>
                <a:cs typeface="Co Text Light" panose="020B0303060202020204" pitchFamily="34" charset="0"/>
              </a:rPr>
              <a:t> vitae </a:t>
            </a:r>
            <a:r>
              <a:rPr lang="en-GB" sz="2309" dirty="0" err="1">
                <a:solidFill>
                  <a:srgbClr val="5B686E"/>
                </a:solidFill>
                <a:latin typeface="Co Text Light" panose="020B0303060202020204" pitchFamily="34" charset="0"/>
                <a:cs typeface="Co Text Light" panose="020B0303060202020204" pitchFamily="34" charset="0"/>
              </a:rPr>
              <a:t>leo</a:t>
            </a:r>
            <a:r>
              <a:rPr lang="en-GB" sz="2309" dirty="0">
                <a:solidFill>
                  <a:srgbClr val="5B686E"/>
                </a:solidFill>
                <a:latin typeface="Co Text Light" panose="020B0303060202020204" pitchFamily="34" charset="0"/>
                <a:cs typeface="Co Text Light" panose="020B0303060202020204" pitchFamily="34" charset="0"/>
              </a:rPr>
              <a:t> </a:t>
            </a:r>
            <a:r>
              <a:rPr lang="en-GB" sz="2309" dirty="0" err="1">
                <a:solidFill>
                  <a:srgbClr val="5B686E"/>
                </a:solidFill>
                <a:latin typeface="Co Text Light" panose="020B0303060202020204" pitchFamily="34" charset="0"/>
                <a:cs typeface="Co Text Light" panose="020B0303060202020204" pitchFamily="34" charset="0"/>
              </a:rPr>
              <a:t>utcondimentum</a:t>
            </a:r>
            <a:r>
              <a:rPr lang="en-GB" sz="2309" dirty="0">
                <a:solidFill>
                  <a:srgbClr val="5B686E"/>
                </a:solidFill>
                <a:latin typeface="Co Text Light" panose="020B0303060202020204" pitchFamily="34" charset="0"/>
                <a:cs typeface="Co Text Light" panose="020B0303060202020204" pitchFamily="34" charset="0"/>
              </a:rPr>
              <a:t>. </a:t>
            </a:r>
            <a:r>
              <a:rPr lang="en-GB" sz="2309" dirty="0" err="1">
                <a:solidFill>
                  <a:srgbClr val="5B686E"/>
                </a:solidFill>
                <a:latin typeface="Co Text Light" panose="020B0303060202020204" pitchFamily="34" charset="0"/>
                <a:cs typeface="Co Text Light" panose="020B0303060202020204" pitchFamily="34" charset="0"/>
              </a:rPr>
              <a:t>Suspendisse</a:t>
            </a:r>
            <a:r>
              <a:rPr lang="en-GB" sz="2309" dirty="0">
                <a:solidFill>
                  <a:srgbClr val="5B686E"/>
                </a:solidFill>
                <a:latin typeface="Co Text Light" panose="020B0303060202020204" pitchFamily="34" charset="0"/>
                <a:cs typeface="Co Text Light" panose="020B0303060202020204" pitchFamily="34" charset="0"/>
              </a:rPr>
              <a:t> </a:t>
            </a:r>
            <a:r>
              <a:rPr lang="en-GB" sz="2309" dirty="0" err="1">
                <a:solidFill>
                  <a:srgbClr val="5B686E"/>
                </a:solidFill>
                <a:latin typeface="Co Text Light" panose="020B0303060202020204" pitchFamily="34" charset="0"/>
                <a:cs typeface="Co Text Light" panose="020B0303060202020204" pitchFamily="34" charset="0"/>
              </a:rPr>
              <a:t>eget</a:t>
            </a:r>
            <a:r>
              <a:rPr lang="en-GB" sz="2309" dirty="0">
                <a:solidFill>
                  <a:srgbClr val="5B686E"/>
                </a:solidFill>
                <a:latin typeface="Co Text Light" panose="020B0303060202020204" pitchFamily="34" charset="0"/>
                <a:cs typeface="Co Text Light" panose="020B0303060202020204" pitchFamily="34" charset="0"/>
              </a:rPr>
              <a:t> </a:t>
            </a:r>
            <a:r>
              <a:rPr lang="en-GB" sz="2309" dirty="0" err="1">
                <a:solidFill>
                  <a:srgbClr val="5B686E"/>
                </a:solidFill>
                <a:latin typeface="Co Text Light" panose="020B0303060202020204" pitchFamily="34" charset="0"/>
                <a:cs typeface="Co Text Light" panose="020B0303060202020204" pitchFamily="34" charset="0"/>
              </a:rPr>
              <a:t>molestie</a:t>
            </a:r>
            <a:r>
              <a:rPr lang="en-GB" sz="2309" dirty="0">
                <a:solidFill>
                  <a:srgbClr val="5B686E"/>
                </a:solidFill>
                <a:latin typeface="Co Text Light" panose="020B0303060202020204" pitchFamily="34" charset="0"/>
                <a:cs typeface="Co Text Light" panose="020B0303060202020204" pitchFamily="34" charset="0"/>
              </a:rPr>
              <a:t> </a:t>
            </a:r>
            <a:r>
              <a:rPr lang="en-GB" sz="2309" dirty="0" err="1">
                <a:solidFill>
                  <a:srgbClr val="5B686E"/>
                </a:solidFill>
                <a:latin typeface="Co Text Light" panose="020B0303060202020204" pitchFamily="34" charset="0"/>
                <a:cs typeface="Co Text Light" panose="020B0303060202020204" pitchFamily="34" charset="0"/>
              </a:rPr>
              <a:t>tortor</a:t>
            </a:r>
            <a:r>
              <a:rPr lang="en-GB" sz="2309" dirty="0">
                <a:solidFill>
                  <a:srgbClr val="5B686E"/>
                </a:solidFill>
                <a:latin typeface="Co Text Light" panose="020B0303060202020204" pitchFamily="34" charset="0"/>
                <a:cs typeface="Co Text Light" panose="020B0303060202020204" pitchFamily="34" charset="0"/>
              </a:rPr>
              <a:t>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309" dirty="0">
                <a:solidFill>
                  <a:srgbClr val="5B686E"/>
                </a:solidFill>
                <a:latin typeface="Co Text Light" panose="020B0303060202020204" pitchFamily="34" charset="0"/>
                <a:cs typeface="Co Text Light" panose="020B0303060202020204" pitchFamily="34" charset="0"/>
              </a:rPr>
              <a:t>Duis cursus, </a:t>
            </a:r>
            <a:r>
              <a:rPr lang="en-GB" sz="2309" dirty="0" err="1">
                <a:solidFill>
                  <a:srgbClr val="5B686E"/>
                </a:solidFill>
                <a:latin typeface="Co Text Light" panose="020B0303060202020204" pitchFamily="34" charset="0"/>
                <a:cs typeface="Co Text Light" panose="020B0303060202020204" pitchFamily="34" charset="0"/>
              </a:rPr>
              <a:t>tellus</a:t>
            </a:r>
            <a:r>
              <a:rPr lang="en-GB" sz="2309" dirty="0">
                <a:solidFill>
                  <a:srgbClr val="5B686E"/>
                </a:solidFill>
                <a:latin typeface="Co Text Light" panose="020B0303060202020204" pitchFamily="34" charset="0"/>
                <a:cs typeface="Co Text Light" panose="020B0303060202020204" pitchFamily="34" charset="0"/>
              </a:rPr>
              <a:t> vitae </a:t>
            </a:r>
            <a:r>
              <a:rPr lang="en-GB" sz="2309" dirty="0" err="1">
                <a:solidFill>
                  <a:srgbClr val="5B686E"/>
                </a:solidFill>
                <a:latin typeface="Co Text Light" panose="020B0303060202020204" pitchFamily="34" charset="0"/>
                <a:cs typeface="Co Text Light" panose="020B0303060202020204" pitchFamily="34" charset="0"/>
              </a:rPr>
              <a:t>varius</a:t>
            </a:r>
            <a:r>
              <a:rPr lang="en-GB" sz="2309" dirty="0">
                <a:solidFill>
                  <a:srgbClr val="5B686E"/>
                </a:solidFill>
                <a:latin typeface="Co Text Light" panose="020B0303060202020204" pitchFamily="34" charset="0"/>
                <a:cs typeface="Co Text Light" panose="020B0303060202020204" pitchFamily="34" charset="0"/>
              </a:rPr>
              <a:t> </a:t>
            </a:r>
            <a:r>
              <a:rPr lang="en-GB" sz="2309" dirty="0" err="1">
                <a:solidFill>
                  <a:srgbClr val="5B686E"/>
                </a:solidFill>
                <a:latin typeface="Co Text Light" panose="020B0303060202020204" pitchFamily="34" charset="0"/>
                <a:cs typeface="Co Text Light" panose="020B0303060202020204" pitchFamily="34" charset="0"/>
              </a:rPr>
              <a:t>posuere</a:t>
            </a:r>
            <a:r>
              <a:rPr lang="en-GB" sz="2309" dirty="0">
                <a:solidFill>
                  <a:srgbClr val="5B686E"/>
                </a:solidFill>
                <a:latin typeface="Co Text Light" panose="020B0303060202020204" pitchFamily="34" charset="0"/>
                <a:cs typeface="Co Text Light" panose="020B0303060202020204" pitchFamily="34" charset="0"/>
              </a:rPr>
              <a:t>, </a:t>
            </a:r>
            <a:r>
              <a:rPr lang="en-GB" sz="2309" dirty="0" err="1">
                <a:solidFill>
                  <a:srgbClr val="5B686E"/>
                </a:solidFill>
                <a:latin typeface="Co Text Light" panose="020B0303060202020204" pitchFamily="34" charset="0"/>
                <a:cs typeface="Co Text Light" panose="020B0303060202020204" pitchFamily="34" charset="0"/>
              </a:rPr>
              <a:t>augueeros</a:t>
            </a:r>
            <a:r>
              <a:rPr lang="en-GB" sz="2309" dirty="0">
                <a:solidFill>
                  <a:srgbClr val="5B686E"/>
                </a:solidFill>
                <a:latin typeface="Co Text Light" panose="020B0303060202020204" pitchFamily="34" charset="0"/>
                <a:cs typeface="Co Text Light" panose="020B0303060202020204" pitchFamily="34" charset="0"/>
              </a:rPr>
              <a:t> </a:t>
            </a:r>
            <a:r>
              <a:rPr lang="en-GB" sz="2309" dirty="0" err="1">
                <a:solidFill>
                  <a:srgbClr val="5B686E"/>
                </a:solidFill>
                <a:latin typeface="Co Text Light" panose="020B0303060202020204" pitchFamily="34" charset="0"/>
                <a:cs typeface="Co Text Light" panose="020B0303060202020204" pitchFamily="34" charset="0"/>
              </a:rPr>
              <a:t>consectetur</a:t>
            </a:r>
            <a:r>
              <a:rPr lang="en-GB" sz="2309" dirty="0">
                <a:solidFill>
                  <a:srgbClr val="5B686E"/>
                </a:solidFill>
                <a:latin typeface="Co Text Light" panose="020B0303060202020204" pitchFamily="34" charset="0"/>
                <a:cs typeface="Co Text Light" panose="020B0303060202020204" pitchFamily="34" charset="0"/>
              </a:rPr>
              <a:t> ante, </a:t>
            </a:r>
            <a:r>
              <a:rPr lang="en-GB" sz="2309" dirty="0" err="1">
                <a:solidFill>
                  <a:srgbClr val="5B686E"/>
                </a:solidFill>
                <a:latin typeface="Co Text Light" panose="020B0303060202020204" pitchFamily="34" charset="0"/>
                <a:cs typeface="Co Text Light" panose="020B0303060202020204" pitchFamily="34" charset="0"/>
              </a:rPr>
              <a:t>ut</a:t>
            </a:r>
            <a:r>
              <a:rPr lang="en-GB" sz="2309" dirty="0">
                <a:solidFill>
                  <a:srgbClr val="5B686E"/>
                </a:solidFill>
                <a:latin typeface="Co Text Light" panose="020B0303060202020204" pitchFamily="34" charset="0"/>
                <a:cs typeface="Co Text Light" panose="020B0303060202020204" pitchFamily="34" charset="0"/>
              </a:rPr>
              <a:t> </a:t>
            </a:r>
            <a:r>
              <a:rPr lang="en-GB" sz="2309" dirty="0" err="1">
                <a:solidFill>
                  <a:srgbClr val="5B686E"/>
                </a:solidFill>
                <a:latin typeface="Co Text Light" panose="020B0303060202020204" pitchFamily="34" charset="0"/>
                <a:cs typeface="Co Text Light" panose="020B0303060202020204" pitchFamily="34" charset="0"/>
              </a:rPr>
              <a:t>laoreet</a:t>
            </a:r>
            <a:r>
              <a:rPr lang="en-GB" sz="2309" dirty="0">
                <a:solidFill>
                  <a:srgbClr val="5B686E"/>
                </a:solidFill>
                <a:latin typeface="Co Text Light" panose="020B0303060202020204" pitchFamily="34" charset="0"/>
                <a:cs typeface="Co Text Light" panose="020B0303060202020204" pitchFamily="34" charset="0"/>
              </a:rPr>
              <a:t> </a:t>
            </a:r>
            <a:r>
              <a:rPr lang="en-GB" sz="2309" dirty="0" err="1">
                <a:solidFill>
                  <a:srgbClr val="5B686E"/>
                </a:solidFill>
                <a:latin typeface="Co Text Light" panose="020B0303060202020204" pitchFamily="34" charset="0"/>
                <a:cs typeface="Co Text Light" panose="020B0303060202020204" pitchFamily="34" charset="0"/>
              </a:rPr>
              <a:t>massa</a:t>
            </a:r>
            <a:r>
              <a:rPr lang="en-GB" sz="2309" dirty="0">
                <a:solidFill>
                  <a:srgbClr val="5B686E"/>
                </a:solidFill>
                <a:latin typeface="Co Text Light" panose="020B0303060202020204" pitchFamily="34" charset="0"/>
                <a:cs typeface="Co Text Light" panose="020B0303060202020204" pitchFamily="34" charset="0"/>
              </a:rPr>
              <a:t> </a:t>
            </a:r>
            <a:r>
              <a:rPr lang="en-GB" sz="2309" dirty="0" err="1">
                <a:solidFill>
                  <a:srgbClr val="5B686E"/>
                </a:solidFill>
                <a:latin typeface="Co Text Light" panose="020B0303060202020204" pitchFamily="34" charset="0"/>
                <a:cs typeface="Co Text Light" panose="020B0303060202020204" pitchFamily="34" charset="0"/>
              </a:rPr>
              <a:t>tortorporta</a:t>
            </a:r>
            <a:r>
              <a:rPr lang="en-GB" sz="2309" dirty="0">
                <a:solidFill>
                  <a:srgbClr val="5B686E"/>
                </a:solidFill>
                <a:latin typeface="Co Text Light" panose="020B0303060202020204" pitchFamily="34" charset="0"/>
                <a:cs typeface="Co Text Light" panose="020B0303060202020204" pitchFamily="34" charset="0"/>
              </a:rPr>
              <a:t> libero. In </a:t>
            </a:r>
            <a:r>
              <a:rPr lang="en-GB" sz="2309" dirty="0" err="1">
                <a:solidFill>
                  <a:srgbClr val="5B686E"/>
                </a:solidFill>
                <a:latin typeface="Co Text Light" panose="020B0303060202020204" pitchFamily="34" charset="0"/>
                <a:cs typeface="Co Text Light" panose="020B0303060202020204" pitchFamily="34" charset="0"/>
              </a:rPr>
              <a:t>nec</a:t>
            </a:r>
            <a:r>
              <a:rPr lang="en-GB" sz="2309" dirty="0">
                <a:solidFill>
                  <a:srgbClr val="5B686E"/>
                </a:solidFill>
                <a:latin typeface="Co Text Light" panose="020B0303060202020204" pitchFamily="34" charset="0"/>
                <a:cs typeface="Co Text Light" panose="020B0303060202020204" pitchFamily="34" charset="0"/>
              </a:rPr>
              <a:t> </a:t>
            </a:r>
            <a:r>
              <a:rPr lang="en-GB" sz="2309" dirty="0" err="1">
                <a:solidFill>
                  <a:srgbClr val="5B686E"/>
                </a:solidFill>
                <a:latin typeface="Co Text Light" panose="020B0303060202020204" pitchFamily="34" charset="0"/>
                <a:cs typeface="Co Text Light" panose="020B0303060202020204" pitchFamily="34" charset="0"/>
              </a:rPr>
              <a:t>ultrices</a:t>
            </a:r>
            <a:r>
              <a:rPr lang="en-GB" sz="2309" dirty="0">
                <a:solidFill>
                  <a:srgbClr val="5B686E"/>
                </a:solidFill>
                <a:latin typeface="Co Text Light" panose="020B0303060202020204" pitchFamily="34" charset="0"/>
                <a:cs typeface="Co Text Light" panose="020B0303060202020204" pitchFamily="34" charset="0"/>
              </a:rPr>
              <a:t> </a:t>
            </a:r>
            <a:r>
              <a:rPr lang="en-GB" sz="2309" dirty="0" err="1">
                <a:solidFill>
                  <a:srgbClr val="5B686E"/>
                </a:solidFill>
                <a:latin typeface="Co Text Light" panose="020B0303060202020204" pitchFamily="34" charset="0"/>
                <a:cs typeface="Co Text Light" panose="020B0303060202020204" pitchFamily="34" charset="0"/>
              </a:rPr>
              <a:t>odio</a:t>
            </a:r>
            <a:r>
              <a:rPr lang="en-GB" sz="2309" dirty="0">
                <a:solidFill>
                  <a:srgbClr val="5B686E"/>
                </a:solidFill>
                <a:latin typeface="Co Text Light" panose="020B0303060202020204" pitchFamily="34" charset="0"/>
                <a:cs typeface="Co Text Light" panose="020B0303060202020204" pitchFamily="34" charset="0"/>
              </a:rPr>
              <a:t>.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D21B77BE-CDC6-4633-ADB3-86A4F4A3EC4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1177317" y="1159675"/>
            <a:ext cx="7811149" cy="1614929"/>
          </a:xfrm>
          <a:noFill/>
        </p:spPr>
        <p:txBody>
          <a:bodyPr wrap="square" rtlCol="0">
            <a:spAutoFit/>
          </a:bodyPr>
          <a:lstStyle>
            <a:lvl1pPr>
              <a:lnSpc>
                <a:spcPct val="100000"/>
              </a:lnSpc>
              <a:defRPr lang="en-GB" sz="4947" dirty="0">
                <a:solidFill>
                  <a:srgbClr val="5B686E"/>
                </a:solidFill>
                <a:latin typeface="Co Text Light" panose="020B0303060202020204" pitchFamily="34" charset="0"/>
                <a:ea typeface="+mn-ea"/>
                <a:cs typeface="Co Text Light" panose="020B0303060202020204" pitchFamily="34" charset="0"/>
              </a:defRPr>
            </a:lvl1pPr>
          </a:lstStyle>
          <a:p>
            <a:r>
              <a:rPr lang="en-US" sz="4947" dirty="0">
                <a:solidFill>
                  <a:srgbClr val="5B686E"/>
                </a:solidFill>
                <a:latin typeface="Co Text Light" panose="020B0303060202020204" pitchFamily="34" charset="0"/>
                <a:cs typeface="Co Text Light" panose="020B0303060202020204" pitchFamily="34" charset="0"/>
              </a:rPr>
              <a:t>Copy slide with </a:t>
            </a:r>
            <a:br>
              <a:rPr lang="en-US" sz="4947" dirty="0">
                <a:solidFill>
                  <a:srgbClr val="5B686E"/>
                </a:solidFill>
                <a:latin typeface="Co Text Light" panose="020B0303060202020204" pitchFamily="34" charset="0"/>
                <a:cs typeface="Co Text Light" panose="020B0303060202020204" pitchFamily="34" charset="0"/>
              </a:rPr>
            </a:br>
            <a:r>
              <a:rPr lang="en-US" sz="4947" dirty="0">
                <a:solidFill>
                  <a:srgbClr val="5B686E"/>
                </a:solidFill>
                <a:latin typeface="Co Text Light" panose="020B0303060202020204" pitchFamily="34" charset="0"/>
                <a:cs typeface="Co Text Light" panose="020B0303060202020204" pitchFamily="34" charset="0"/>
              </a:rPr>
              <a:t>bullet points on right</a:t>
            </a:r>
          </a:p>
        </p:txBody>
      </p:sp>
    </p:spTree>
    <p:extLst>
      <p:ext uri="{BB962C8B-B14F-4D97-AF65-F5344CB8AC3E}">
        <p14:creationId xmlns:p14="http://schemas.microsoft.com/office/powerpoint/2010/main" val="3408956985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py slide with image on righ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ext Placeholder 21">
            <a:extLst>
              <a:ext uri="{FF2B5EF4-FFF2-40B4-BE49-F238E27FC236}">
                <a16:creationId xmlns:a16="http://schemas.microsoft.com/office/drawing/2014/main" id="{512ECFC6-B80B-4143-99C0-FC132AF473BF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193789" y="3144105"/>
            <a:ext cx="7803911" cy="6803935"/>
          </a:xfrm>
        </p:spPr>
        <p:txBody>
          <a:bodyPr/>
          <a:lstStyle>
            <a:lvl1pPr marL="471202" indent="-471202">
              <a:spcAft>
                <a:spcPts val="989"/>
              </a:spcAft>
              <a:buFont typeface="Arial" panose="020B0604020202020204" pitchFamily="34" charset="0"/>
              <a:buChar char="•"/>
              <a:defRPr/>
            </a:lvl1pPr>
          </a:lstStyle>
          <a:p>
            <a:pPr lvl="0"/>
            <a:r>
              <a:rPr lang="en-GB" dirty="0"/>
              <a:t>Lorem ipsum </a:t>
            </a:r>
            <a:r>
              <a:rPr lang="en-GB" dirty="0" err="1"/>
              <a:t>dolor</a:t>
            </a:r>
            <a:r>
              <a:rPr lang="en-GB" dirty="0"/>
              <a:t> sit </a:t>
            </a:r>
            <a:r>
              <a:rPr lang="en-GB" dirty="0" err="1"/>
              <a:t>amet</a:t>
            </a:r>
            <a:r>
              <a:rPr lang="en-GB" dirty="0"/>
              <a:t>, </a:t>
            </a:r>
            <a:r>
              <a:rPr lang="en-GB" dirty="0" err="1"/>
              <a:t>consectet</a:t>
            </a:r>
            <a:r>
              <a:rPr lang="en-GB" dirty="0"/>
              <a:t> </a:t>
            </a:r>
            <a:r>
              <a:rPr lang="en-GB" dirty="0" err="1"/>
              <a:t>uradipiscing</a:t>
            </a:r>
            <a:r>
              <a:rPr lang="en-GB" dirty="0"/>
              <a:t> </a:t>
            </a:r>
            <a:r>
              <a:rPr lang="en-GB" dirty="0" err="1"/>
              <a:t>elit</a:t>
            </a:r>
            <a:r>
              <a:rPr lang="en-GB" dirty="0"/>
              <a:t>. </a:t>
            </a:r>
            <a:r>
              <a:rPr lang="en-GB" dirty="0" err="1"/>
              <a:t>Vivamus</a:t>
            </a:r>
            <a:r>
              <a:rPr lang="en-GB" dirty="0"/>
              <a:t> </a:t>
            </a:r>
            <a:r>
              <a:rPr lang="en-GB" dirty="0" err="1"/>
              <a:t>ullamcorper</a:t>
            </a:r>
            <a:r>
              <a:rPr lang="en-GB" dirty="0"/>
              <a:t> </a:t>
            </a:r>
            <a:r>
              <a:rPr lang="en-GB" dirty="0" err="1"/>
              <a:t>rhoncuseros</a:t>
            </a:r>
            <a:r>
              <a:rPr lang="en-GB" dirty="0"/>
              <a:t>, ac </a:t>
            </a:r>
            <a:r>
              <a:rPr lang="en-GB" dirty="0" err="1"/>
              <a:t>ultricies</a:t>
            </a:r>
            <a:r>
              <a:rPr lang="en-GB" dirty="0"/>
              <a:t> </a:t>
            </a:r>
            <a:r>
              <a:rPr lang="en-GB" dirty="0" err="1"/>
              <a:t>felis</a:t>
            </a:r>
            <a:r>
              <a:rPr lang="en-GB" dirty="0"/>
              <a:t> </a:t>
            </a:r>
            <a:r>
              <a:rPr lang="en-GB" dirty="0" err="1"/>
              <a:t>imperdiet</a:t>
            </a:r>
            <a:r>
              <a:rPr lang="en-GB" dirty="0"/>
              <a:t> </a:t>
            </a:r>
            <a:r>
              <a:rPr lang="en-GB" dirty="0" err="1"/>
              <a:t>eu</a:t>
            </a:r>
            <a:r>
              <a:rPr lang="en-GB" dirty="0"/>
              <a:t>. </a:t>
            </a:r>
          </a:p>
          <a:p>
            <a:pPr lvl="0"/>
            <a:r>
              <a:rPr lang="en-GB" dirty="0" err="1"/>
              <a:t>Morbimolestie</a:t>
            </a:r>
            <a:r>
              <a:rPr lang="en-GB" dirty="0"/>
              <a:t> </a:t>
            </a:r>
            <a:r>
              <a:rPr lang="en-GB" dirty="0" err="1"/>
              <a:t>sapien</a:t>
            </a:r>
            <a:r>
              <a:rPr lang="en-GB" dirty="0"/>
              <a:t> </a:t>
            </a:r>
            <a:r>
              <a:rPr lang="en-GB" dirty="0" err="1"/>
              <a:t>sed</a:t>
            </a:r>
            <a:r>
              <a:rPr lang="en-GB" dirty="0"/>
              <a:t> </a:t>
            </a:r>
            <a:r>
              <a:rPr lang="en-GB" dirty="0" err="1"/>
              <a:t>pretium</a:t>
            </a:r>
            <a:r>
              <a:rPr lang="en-GB" dirty="0"/>
              <a:t> vestibulum. </a:t>
            </a:r>
            <a:r>
              <a:rPr lang="en-GB" dirty="0" err="1"/>
              <a:t>Aeneanmolestie</a:t>
            </a:r>
            <a:r>
              <a:rPr lang="en-GB" dirty="0"/>
              <a:t> </a:t>
            </a:r>
            <a:r>
              <a:rPr lang="en-GB" dirty="0" err="1"/>
              <a:t>luctus</a:t>
            </a:r>
            <a:r>
              <a:rPr lang="en-GB" dirty="0"/>
              <a:t> ligula </a:t>
            </a:r>
            <a:r>
              <a:rPr lang="en-GB" dirty="0" err="1"/>
              <a:t>vel</a:t>
            </a:r>
            <a:r>
              <a:rPr lang="en-GB" dirty="0"/>
              <a:t> </a:t>
            </a:r>
            <a:r>
              <a:rPr lang="en-GB" dirty="0" err="1"/>
              <a:t>suscipit</a:t>
            </a:r>
            <a:r>
              <a:rPr lang="en-GB" dirty="0"/>
              <a:t>. </a:t>
            </a:r>
          </a:p>
          <a:p>
            <a:pPr lvl="0"/>
            <a:r>
              <a:rPr lang="en-GB" dirty="0" err="1"/>
              <a:t>Nulla</a:t>
            </a:r>
            <a:r>
              <a:rPr lang="en-GB" dirty="0"/>
              <a:t> </a:t>
            </a:r>
            <a:r>
              <a:rPr lang="en-GB" dirty="0" err="1"/>
              <a:t>facilisi.Aliquam</a:t>
            </a:r>
            <a:r>
              <a:rPr lang="en-GB" dirty="0"/>
              <a:t> </a:t>
            </a:r>
            <a:r>
              <a:rPr lang="en-GB" dirty="0" err="1"/>
              <a:t>erat</a:t>
            </a:r>
            <a:r>
              <a:rPr lang="en-GB" dirty="0"/>
              <a:t> </a:t>
            </a:r>
            <a:r>
              <a:rPr lang="en-GB" dirty="0" err="1"/>
              <a:t>volutpat</a:t>
            </a:r>
            <a:r>
              <a:rPr lang="en-GB" dirty="0"/>
              <a:t>. Duis </a:t>
            </a:r>
            <a:r>
              <a:rPr lang="en-GB" dirty="0" err="1"/>
              <a:t>ultricies</a:t>
            </a:r>
            <a:r>
              <a:rPr lang="en-GB" dirty="0"/>
              <a:t> </a:t>
            </a:r>
            <a:r>
              <a:rPr lang="en-GB" dirty="0" err="1"/>
              <a:t>erat</a:t>
            </a:r>
            <a:r>
              <a:rPr lang="en-GB" dirty="0"/>
              <a:t> </a:t>
            </a:r>
            <a:r>
              <a:rPr lang="en-GB" dirty="0" err="1"/>
              <a:t>atefficitur</a:t>
            </a:r>
            <a:r>
              <a:rPr lang="en-GB" dirty="0"/>
              <a:t> </a:t>
            </a:r>
            <a:r>
              <a:rPr lang="en-GB" dirty="0" err="1"/>
              <a:t>tempor</a:t>
            </a:r>
            <a:r>
              <a:rPr lang="en-GB" dirty="0"/>
              <a:t>. Duis </a:t>
            </a:r>
            <a:r>
              <a:rPr lang="en-GB" dirty="0" err="1"/>
              <a:t>laoreet</a:t>
            </a:r>
            <a:r>
              <a:rPr lang="en-GB" dirty="0"/>
              <a:t> vitae </a:t>
            </a:r>
            <a:r>
              <a:rPr lang="en-GB" dirty="0" err="1"/>
              <a:t>leo</a:t>
            </a:r>
            <a:r>
              <a:rPr lang="en-GB" dirty="0"/>
              <a:t> </a:t>
            </a:r>
            <a:r>
              <a:rPr lang="en-GB" dirty="0" err="1"/>
              <a:t>utcondimentum</a:t>
            </a:r>
            <a:r>
              <a:rPr lang="en-GB" dirty="0"/>
              <a:t>. </a:t>
            </a:r>
            <a:r>
              <a:rPr lang="en-GB" dirty="0" err="1"/>
              <a:t>Suspendisse</a:t>
            </a:r>
            <a:r>
              <a:rPr lang="en-GB" dirty="0"/>
              <a:t> </a:t>
            </a:r>
            <a:r>
              <a:rPr lang="en-GB" dirty="0" err="1"/>
              <a:t>eget</a:t>
            </a:r>
            <a:r>
              <a:rPr lang="en-GB" dirty="0"/>
              <a:t> </a:t>
            </a:r>
            <a:r>
              <a:rPr lang="en-GB" dirty="0" err="1"/>
              <a:t>molestie</a:t>
            </a:r>
            <a:r>
              <a:rPr lang="en-GB" dirty="0"/>
              <a:t> </a:t>
            </a:r>
            <a:r>
              <a:rPr lang="en-GB" dirty="0" err="1"/>
              <a:t>tortor</a:t>
            </a:r>
            <a:r>
              <a:rPr lang="en-GB" dirty="0"/>
              <a:t>.</a:t>
            </a:r>
          </a:p>
          <a:p>
            <a:pPr lvl="0"/>
            <a:r>
              <a:rPr lang="en-GB" dirty="0"/>
              <a:t>Duis cursus, </a:t>
            </a:r>
            <a:r>
              <a:rPr lang="en-GB" dirty="0" err="1"/>
              <a:t>tellus</a:t>
            </a:r>
            <a:r>
              <a:rPr lang="en-GB" dirty="0"/>
              <a:t> vitae </a:t>
            </a:r>
            <a:r>
              <a:rPr lang="en-GB" dirty="0" err="1"/>
              <a:t>varius</a:t>
            </a:r>
            <a:r>
              <a:rPr lang="en-GB" dirty="0"/>
              <a:t> </a:t>
            </a:r>
            <a:r>
              <a:rPr lang="en-GB" dirty="0" err="1"/>
              <a:t>posuere</a:t>
            </a:r>
            <a:r>
              <a:rPr lang="en-GB" dirty="0"/>
              <a:t>, </a:t>
            </a:r>
            <a:r>
              <a:rPr lang="en-GB" dirty="0" err="1"/>
              <a:t>augueeros</a:t>
            </a:r>
            <a:r>
              <a:rPr lang="en-GB" dirty="0"/>
              <a:t> </a:t>
            </a:r>
            <a:r>
              <a:rPr lang="en-GB" dirty="0" err="1"/>
              <a:t>consectetur</a:t>
            </a:r>
            <a:r>
              <a:rPr lang="en-GB" dirty="0"/>
              <a:t> ante, </a:t>
            </a:r>
            <a:r>
              <a:rPr lang="en-GB" dirty="0" err="1"/>
              <a:t>ut</a:t>
            </a:r>
            <a:r>
              <a:rPr lang="en-GB" dirty="0"/>
              <a:t> </a:t>
            </a:r>
            <a:r>
              <a:rPr lang="en-GB" dirty="0" err="1"/>
              <a:t>laoreet</a:t>
            </a:r>
            <a:r>
              <a:rPr lang="en-GB" dirty="0"/>
              <a:t> </a:t>
            </a:r>
            <a:r>
              <a:rPr lang="en-GB" dirty="0" err="1"/>
              <a:t>massa</a:t>
            </a:r>
            <a:r>
              <a:rPr lang="en-GB" dirty="0"/>
              <a:t> </a:t>
            </a:r>
            <a:r>
              <a:rPr lang="en-GB" dirty="0" err="1"/>
              <a:t>tortorporta</a:t>
            </a:r>
            <a:r>
              <a:rPr lang="en-GB" dirty="0"/>
              <a:t> libero. In </a:t>
            </a:r>
            <a:r>
              <a:rPr lang="en-GB" dirty="0" err="1"/>
              <a:t>nec</a:t>
            </a:r>
            <a:r>
              <a:rPr lang="en-GB" dirty="0"/>
              <a:t> </a:t>
            </a:r>
            <a:r>
              <a:rPr lang="en-GB" dirty="0" err="1"/>
              <a:t>ultrices</a:t>
            </a:r>
            <a:r>
              <a:rPr lang="en-GB" dirty="0"/>
              <a:t> </a:t>
            </a:r>
            <a:r>
              <a:rPr lang="en-GB" dirty="0" err="1"/>
              <a:t>odio</a:t>
            </a:r>
            <a:r>
              <a:rPr lang="en-GB" dirty="0"/>
              <a:t>. </a:t>
            </a:r>
          </a:p>
          <a:p>
            <a:pPr lvl="0"/>
            <a:r>
              <a:rPr lang="en-GB" dirty="0" err="1"/>
              <a:t>Nulla</a:t>
            </a:r>
            <a:r>
              <a:rPr lang="en-GB" dirty="0"/>
              <a:t> </a:t>
            </a:r>
            <a:r>
              <a:rPr lang="en-GB" dirty="0" err="1"/>
              <a:t>metusnunc</a:t>
            </a:r>
            <a:r>
              <a:rPr lang="en-GB" dirty="0"/>
              <a:t>, cursus </a:t>
            </a:r>
            <a:r>
              <a:rPr lang="en-GB" dirty="0" err="1"/>
              <a:t>ut</a:t>
            </a:r>
            <a:r>
              <a:rPr lang="en-GB" dirty="0"/>
              <a:t> </a:t>
            </a:r>
            <a:r>
              <a:rPr lang="en-GB" dirty="0" err="1"/>
              <a:t>accumsan</a:t>
            </a:r>
            <a:r>
              <a:rPr lang="en-GB" dirty="0"/>
              <a:t> vitae, </a:t>
            </a:r>
            <a:r>
              <a:rPr lang="en-GB" dirty="0" err="1"/>
              <a:t>iaculis</a:t>
            </a:r>
            <a:r>
              <a:rPr lang="en-GB" dirty="0"/>
              <a:t> </a:t>
            </a:r>
            <a:r>
              <a:rPr lang="en-GB" dirty="0" err="1"/>
              <a:t>nec</a:t>
            </a:r>
            <a:r>
              <a:rPr lang="en-GB" dirty="0"/>
              <a:t> </a:t>
            </a:r>
            <a:r>
              <a:rPr lang="en-GB" dirty="0" err="1"/>
              <a:t>nulla.Etiam</a:t>
            </a:r>
            <a:r>
              <a:rPr lang="en-GB" dirty="0"/>
              <a:t> vitae </a:t>
            </a:r>
            <a:r>
              <a:rPr lang="en-GB" dirty="0" err="1"/>
              <a:t>porttitor</a:t>
            </a:r>
            <a:r>
              <a:rPr lang="en-GB" dirty="0"/>
              <a:t> libero.</a:t>
            </a:r>
          </a:p>
          <a:p>
            <a:pPr lvl="0"/>
            <a:endParaRPr lang="en-GB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D21B77BE-CDC6-4633-ADB3-86A4F4A3EC4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193790" y="1154104"/>
            <a:ext cx="7811149" cy="1614929"/>
          </a:xfrm>
          <a:noFill/>
        </p:spPr>
        <p:txBody>
          <a:bodyPr wrap="square" rtlCol="0">
            <a:spAutoFit/>
          </a:bodyPr>
          <a:lstStyle>
            <a:lvl1pPr>
              <a:lnSpc>
                <a:spcPct val="100000"/>
              </a:lnSpc>
              <a:defRPr lang="en-GB" sz="4947" dirty="0">
                <a:solidFill>
                  <a:srgbClr val="5B686E"/>
                </a:solidFill>
                <a:latin typeface="Co Text Light" panose="020B0303060202020204" pitchFamily="34" charset="0"/>
                <a:ea typeface="+mn-ea"/>
                <a:cs typeface="Co Text Light" panose="020B0303060202020204" pitchFamily="34" charset="0"/>
              </a:defRPr>
            </a:lvl1pPr>
          </a:lstStyle>
          <a:p>
            <a:r>
              <a:rPr lang="en-US" sz="4947" dirty="0">
                <a:solidFill>
                  <a:srgbClr val="5B686E"/>
                </a:solidFill>
                <a:latin typeface="Co Text Light" panose="020B0303060202020204" pitchFamily="34" charset="0"/>
                <a:cs typeface="Co Text Light" panose="020B0303060202020204" pitchFamily="34" charset="0"/>
              </a:rPr>
              <a:t>Copy slide with </a:t>
            </a:r>
            <a:br>
              <a:rPr lang="en-US" sz="4947" dirty="0">
                <a:solidFill>
                  <a:srgbClr val="5B686E"/>
                </a:solidFill>
                <a:latin typeface="Co Text Light" panose="020B0303060202020204" pitchFamily="34" charset="0"/>
                <a:cs typeface="Co Text Light" panose="020B0303060202020204" pitchFamily="34" charset="0"/>
              </a:rPr>
            </a:br>
            <a:r>
              <a:rPr lang="en-US" sz="4947" dirty="0">
                <a:solidFill>
                  <a:srgbClr val="5B686E"/>
                </a:solidFill>
                <a:latin typeface="Co Text Light" panose="020B0303060202020204" pitchFamily="34" charset="0"/>
                <a:cs typeface="Co Text Light" panose="020B0303060202020204" pitchFamily="34" charset="0"/>
              </a:rPr>
              <a:t>Image on right</a:t>
            </a:r>
          </a:p>
        </p:txBody>
      </p:sp>
    </p:spTree>
    <p:extLst>
      <p:ext uri="{BB962C8B-B14F-4D97-AF65-F5344CB8AC3E}">
        <p14:creationId xmlns:p14="http://schemas.microsoft.com/office/powerpoint/2010/main" val="2174682530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py slide with numbered bullets and 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3F1CC495-5EF0-4B19-A306-B62624ECF8F1}"/>
              </a:ext>
            </a:extLst>
          </p:cNvPr>
          <p:cNvSpPr/>
          <p:nvPr userDrawn="1"/>
        </p:nvSpPr>
        <p:spPr>
          <a:xfrm>
            <a:off x="1215031" y="3258431"/>
            <a:ext cx="8837020" cy="6316091"/>
          </a:xfrm>
          <a:prstGeom prst="rect">
            <a:avLst/>
          </a:prstGeom>
          <a:solidFill>
            <a:srgbClr val="D5E8E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2968"/>
          </a:p>
        </p:txBody>
      </p:sp>
      <p:sp>
        <p:nvSpPr>
          <p:cNvPr id="47" name="Text Placeholder 21">
            <a:extLst>
              <a:ext uri="{FF2B5EF4-FFF2-40B4-BE49-F238E27FC236}">
                <a16:creationId xmlns:a16="http://schemas.microsoft.com/office/drawing/2014/main" id="{753F9072-CE24-48EC-965D-C481D7F3D7D5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11347309" y="7813118"/>
            <a:ext cx="7160498" cy="1819443"/>
          </a:xfrm>
        </p:spPr>
        <p:txBody>
          <a:bodyPr/>
          <a:lstStyle>
            <a:lvl1pPr marL="0" indent="0">
              <a:spcAft>
                <a:spcPts val="989"/>
              </a:spcAft>
              <a:buFont typeface="Arial" panose="020B0604020202020204" pitchFamily="34" charset="0"/>
              <a:buNone/>
              <a:defRPr/>
            </a:lvl1pPr>
          </a:lstStyle>
          <a:p>
            <a:pPr lvl="0"/>
            <a:r>
              <a:rPr lang="en-GB" dirty="0"/>
              <a:t>Lorem ipsum </a:t>
            </a:r>
            <a:r>
              <a:rPr lang="en-GB" dirty="0" err="1"/>
              <a:t>dolor</a:t>
            </a:r>
            <a:r>
              <a:rPr lang="en-GB" dirty="0"/>
              <a:t> sit </a:t>
            </a:r>
            <a:r>
              <a:rPr lang="en-GB" dirty="0" err="1"/>
              <a:t>amet</a:t>
            </a:r>
            <a:r>
              <a:rPr lang="en-GB" dirty="0"/>
              <a:t>, </a:t>
            </a:r>
            <a:r>
              <a:rPr lang="en-GB" dirty="0" err="1"/>
              <a:t>consectet</a:t>
            </a:r>
            <a:r>
              <a:rPr lang="en-GB" dirty="0"/>
              <a:t> </a:t>
            </a:r>
            <a:r>
              <a:rPr lang="en-GB" dirty="0" err="1"/>
              <a:t>uradipiscing</a:t>
            </a:r>
            <a:r>
              <a:rPr lang="en-GB" dirty="0"/>
              <a:t> </a:t>
            </a:r>
            <a:r>
              <a:rPr lang="en-GB" dirty="0" err="1"/>
              <a:t>elit</a:t>
            </a:r>
            <a:r>
              <a:rPr lang="en-GB" dirty="0"/>
              <a:t>. </a:t>
            </a:r>
            <a:r>
              <a:rPr lang="en-GB" dirty="0" err="1"/>
              <a:t>Vivamus</a:t>
            </a:r>
            <a:r>
              <a:rPr lang="en-GB" dirty="0"/>
              <a:t> </a:t>
            </a:r>
            <a:r>
              <a:rPr lang="en-GB" dirty="0" err="1"/>
              <a:t>ullamcorper</a:t>
            </a:r>
            <a:r>
              <a:rPr lang="en-GB" dirty="0"/>
              <a:t> </a:t>
            </a:r>
            <a:r>
              <a:rPr lang="en-GB" dirty="0" err="1"/>
              <a:t>rhoncuseros</a:t>
            </a:r>
            <a:r>
              <a:rPr lang="en-GB" dirty="0"/>
              <a:t>, ac </a:t>
            </a:r>
            <a:r>
              <a:rPr lang="en-GB" dirty="0" err="1"/>
              <a:t>ultricies</a:t>
            </a:r>
            <a:r>
              <a:rPr lang="en-GB" dirty="0"/>
              <a:t> </a:t>
            </a:r>
            <a:r>
              <a:rPr lang="en-GB" dirty="0" err="1"/>
              <a:t>felis</a:t>
            </a:r>
            <a:r>
              <a:rPr lang="en-GB" dirty="0"/>
              <a:t> </a:t>
            </a:r>
            <a:r>
              <a:rPr lang="en-GB" dirty="0" err="1"/>
              <a:t>imperdiet</a:t>
            </a:r>
            <a:r>
              <a:rPr lang="en-GB" dirty="0"/>
              <a:t> </a:t>
            </a:r>
            <a:r>
              <a:rPr lang="en-GB" dirty="0" err="1"/>
              <a:t>eu</a:t>
            </a:r>
            <a:r>
              <a:rPr lang="en-GB" dirty="0"/>
              <a:t>. </a:t>
            </a:r>
            <a:r>
              <a:rPr lang="en-GB" dirty="0" err="1"/>
              <a:t>Morbimolestie</a:t>
            </a:r>
            <a:r>
              <a:rPr lang="en-GB" dirty="0"/>
              <a:t> </a:t>
            </a:r>
            <a:r>
              <a:rPr lang="en-GB" dirty="0" err="1"/>
              <a:t>sapien</a:t>
            </a:r>
            <a:r>
              <a:rPr lang="en-GB" dirty="0"/>
              <a:t> </a:t>
            </a:r>
            <a:r>
              <a:rPr lang="en-GB" dirty="0" err="1"/>
              <a:t>sed</a:t>
            </a:r>
            <a:r>
              <a:rPr lang="en-GB" dirty="0"/>
              <a:t> </a:t>
            </a:r>
            <a:r>
              <a:rPr lang="en-GB" dirty="0" err="1"/>
              <a:t>pretium</a:t>
            </a:r>
            <a:r>
              <a:rPr lang="en-GB" dirty="0"/>
              <a:t> vestibulum.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D3C1D91-0640-4CC8-9F00-B048C67C9B30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1347309" y="5026363"/>
            <a:ext cx="7160498" cy="565468"/>
          </a:xfrm>
        </p:spPr>
        <p:txBody>
          <a:bodyPr>
            <a:normAutofit/>
          </a:bodyPr>
          <a:lstStyle>
            <a:lvl1pPr marL="0" indent="0">
              <a:buNone/>
              <a:defRPr sz="2638">
                <a:latin typeface="Co Text" panose="020B0503060202020204" pitchFamily="34" charset="0"/>
              </a:defRPr>
            </a:lvl1pPr>
            <a:lvl2pPr>
              <a:defRPr>
                <a:latin typeface="Co Text" panose="020B0503060202020204" pitchFamily="34" charset="0"/>
              </a:defRPr>
            </a:lvl2pPr>
            <a:lvl3pPr>
              <a:defRPr>
                <a:latin typeface="Co Text" panose="020B0503060202020204" pitchFamily="34" charset="0"/>
              </a:defRPr>
            </a:lvl3pPr>
            <a:lvl4pPr>
              <a:defRPr>
                <a:latin typeface="Co Text" panose="020B0503060202020204" pitchFamily="34" charset="0"/>
              </a:defRPr>
            </a:lvl4pPr>
            <a:lvl5pPr>
              <a:defRPr>
                <a:latin typeface="Co Text" panose="020B0503060202020204" pitchFamily="34" charset="0"/>
              </a:defRPr>
            </a:lvl5pPr>
          </a:lstStyle>
          <a:p>
            <a:pPr lvl="0"/>
            <a:r>
              <a:rPr lang="en-US" dirty="0"/>
              <a:t>Subtitle</a:t>
            </a:r>
          </a:p>
        </p:txBody>
      </p:sp>
      <p:sp>
        <p:nvSpPr>
          <p:cNvPr id="32" name="Text Placeholder 21">
            <a:extLst>
              <a:ext uri="{FF2B5EF4-FFF2-40B4-BE49-F238E27FC236}">
                <a16:creationId xmlns:a16="http://schemas.microsoft.com/office/drawing/2014/main" id="{2A577220-44C7-4BF1-B796-79E9E58B470A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1347309" y="5650742"/>
            <a:ext cx="7160498" cy="1994199"/>
          </a:xfrm>
        </p:spPr>
        <p:txBody>
          <a:bodyPr/>
          <a:lstStyle>
            <a:lvl1pPr marL="565442" indent="-565442"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  <a:defRPr/>
            </a:lvl1pPr>
          </a:lstStyle>
          <a:p>
            <a:pPr marL="342900" indent="-342900">
              <a:buFont typeface="+mj-lt"/>
              <a:buAutoNum type="arabicPeriod"/>
            </a:pPr>
            <a:r>
              <a:rPr lang="en-GB" sz="2309" dirty="0" err="1">
                <a:solidFill>
                  <a:srgbClr val="5B686E"/>
                </a:solidFill>
                <a:latin typeface="Co Text Light" panose="020B0303060202020204" pitchFamily="34" charset="0"/>
                <a:cs typeface="Co Text Light" panose="020B0303060202020204" pitchFamily="34" charset="0"/>
              </a:rPr>
              <a:t>Aeneanmolestie</a:t>
            </a:r>
            <a:r>
              <a:rPr lang="en-GB" sz="2309" dirty="0">
                <a:solidFill>
                  <a:srgbClr val="5B686E"/>
                </a:solidFill>
                <a:latin typeface="Co Text Light" panose="020B0303060202020204" pitchFamily="34" charset="0"/>
                <a:cs typeface="Co Text Light" panose="020B0303060202020204" pitchFamily="34" charset="0"/>
              </a:rPr>
              <a:t> </a:t>
            </a:r>
            <a:r>
              <a:rPr lang="en-GB" sz="2309" dirty="0" err="1">
                <a:solidFill>
                  <a:srgbClr val="5B686E"/>
                </a:solidFill>
                <a:latin typeface="Co Text Light" panose="020B0303060202020204" pitchFamily="34" charset="0"/>
                <a:cs typeface="Co Text Light" panose="020B0303060202020204" pitchFamily="34" charset="0"/>
              </a:rPr>
              <a:t>luctus</a:t>
            </a:r>
            <a:r>
              <a:rPr lang="en-GB" sz="2309" dirty="0">
                <a:solidFill>
                  <a:srgbClr val="5B686E"/>
                </a:solidFill>
                <a:latin typeface="Co Text Light" panose="020B0303060202020204" pitchFamily="34" charset="0"/>
                <a:cs typeface="Co Text Light" panose="020B0303060202020204" pitchFamily="34" charset="0"/>
              </a:rPr>
              <a:t> ligula </a:t>
            </a:r>
            <a:r>
              <a:rPr lang="en-GB" sz="2309" dirty="0" err="1">
                <a:solidFill>
                  <a:srgbClr val="5B686E"/>
                </a:solidFill>
                <a:latin typeface="Co Text Light" panose="020B0303060202020204" pitchFamily="34" charset="0"/>
                <a:cs typeface="Co Text Light" panose="020B0303060202020204" pitchFamily="34" charset="0"/>
              </a:rPr>
              <a:t>vel</a:t>
            </a:r>
            <a:r>
              <a:rPr lang="en-GB" sz="2309" dirty="0">
                <a:solidFill>
                  <a:srgbClr val="5B686E"/>
                </a:solidFill>
                <a:latin typeface="Co Text Light" panose="020B0303060202020204" pitchFamily="34" charset="0"/>
                <a:cs typeface="Co Text Light" panose="020B0303060202020204" pitchFamily="34" charset="0"/>
              </a:rPr>
              <a:t> </a:t>
            </a:r>
            <a:r>
              <a:rPr lang="en-GB" sz="2309" dirty="0" err="1">
                <a:solidFill>
                  <a:srgbClr val="5B686E"/>
                </a:solidFill>
                <a:latin typeface="Co Text Light" panose="020B0303060202020204" pitchFamily="34" charset="0"/>
                <a:cs typeface="Co Text Light" panose="020B0303060202020204" pitchFamily="34" charset="0"/>
              </a:rPr>
              <a:t>suscipit</a:t>
            </a:r>
            <a:r>
              <a:rPr lang="en-GB" sz="2309" dirty="0">
                <a:solidFill>
                  <a:srgbClr val="5B686E"/>
                </a:solidFill>
                <a:latin typeface="Co Text Light" panose="020B0303060202020204" pitchFamily="34" charset="0"/>
                <a:cs typeface="Co Text Light" panose="020B0303060202020204" pitchFamily="34" charset="0"/>
              </a:rPr>
              <a:t>. </a:t>
            </a:r>
            <a:r>
              <a:rPr lang="en-GB" sz="2309" dirty="0" err="1">
                <a:solidFill>
                  <a:srgbClr val="5B686E"/>
                </a:solidFill>
                <a:latin typeface="Co Text Light" panose="020B0303060202020204" pitchFamily="34" charset="0"/>
                <a:cs typeface="Co Text Light" panose="020B0303060202020204" pitchFamily="34" charset="0"/>
              </a:rPr>
              <a:t>Nulla</a:t>
            </a:r>
            <a:r>
              <a:rPr lang="en-GB" sz="2309" dirty="0">
                <a:solidFill>
                  <a:srgbClr val="5B686E"/>
                </a:solidFill>
                <a:latin typeface="Co Text Light" panose="020B0303060202020204" pitchFamily="34" charset="0"/>
                <a:cs typeface="Co Text Light" panose="020B0303060202020204" pitchFamily="34" charset="0"/>
              </a:rPr>
              <a:t> </a:t>
            </a:r>
            <a:r>
              <a:rPr lang="en-GB" sz="2309" dirty="0" err="1">
                <a:solidFill>
                  <a:srgbClr val="5B686E"/>
                </a:solidFill>
                <a:latin typeface="Co Text Light" panose="020B0303060202020204" pitchFamily="34" charset="0"/>
                <a:cs typeface="Co Text Light" panose="020B0303060202020204" pitchFamily="34" charset="0"/>
              </a:rPr>
              <a:t>facilisi.Aliquam</a:t>
            </a:r>
            <a:r>
              <a:rPr lang="en-GB" sz="2309" dirty="0">
                <a:solidFill>
                  <a:srgbClr val="5B686E"/>
                </a:solidFill>
                <a:latin typeface="Co Text Light" panose="020B0303060202020204" pitchFamily="34" charset="0"/>
                <a:cs typeface="Co Text Light" panose="020B0303060202020204" pitchFamily="34" charset="0"/>
              </a:rPr>
              <a:t> </a:t>
            </a:r>
            <a:r>
              <a:rPr lang="en-GB" sz="2309" dirty="0" err="1">
                <a:solidFill>
                  <a:srgbClr val="5B686E"/>
                </a:solidFill>
                <a:latin typeface="Co Text Light" panose="020B0303060202020204" pitchFamily="34" charset="0"/>
                <a:cs typeface="Co Text Light" panose="020B0303060202020204" pitchFamily="34" charset="0"/>
              </a:rPr>
              <a:t>erat</a:t>
            </a:r>
            <a:r>
              <a:rPr lang="en-GB" sz="2309" dirty="0">
                <a:solidFill>
                  <a:srgbClr val="5B686E"/>
                </a:solidFill>
                <a:latin typeface="Co Text Light" panose="020B0303060202020204" pitchFamily="34" charset="0"/>
                <a:cs typeface="Co Text Light" panose="020B0303060202020204" pitchFamily="34" charset="0"/>
              </a:rPr>
              <a:t> </a:t>
            </a:r>
            <a:r>
              <a:rPr lang="en-GB" sz="2309" dirty="0" err="1">
                <a:solidFill>
                  <a:srgbClr val="5B686E"/>
                </a:solidFill>
                <a:latin typeface="Co Text Light" panose="020B0303060202020204" pitchFamily="34" charset="0"/>
                <a:cs typeface="Co Text Light" panose="020B0303060202020204" pitchFamily="34" charset="0"/>
              </a:rPr>
              <a:t>volutpat</a:t>
            </a:r>
            <a:r>
              <a:rPr lang="en-GB" sz="2309" dirty="0">
                <a:solidFill>
                  <a:srgbClr val="5B686E"/>
                </a:solidFill>
                <a:latin typeface="Co Text Light" panose="020B0303060202020204" pitchFamily="34" charset="0"/>
                <a:cs typeface="Co Text Light" panose="020B0303060202020204" pitchFamily="34" charset="0"/>
              </a:rPr>
              <a:t>. </a:t>
            </a:r>
          </a:p>
          <a:p>
            <a:pPr marL="342900" indent="-342900">
              <a:buFont typeface="+mj-lt"/>
              <a:buAutoNum type="arabicPeriod"/>
            </a:pPr>
            <a:r>
              <a:rPr lang="en-GB" sz="2309" dirty="0">
                <a:solidFill>
                  <a:srgbClr val="5B686E"/>
                </a:solidFill>
                <a:latin typeface="Co Text Light" panose="020B0303060202020204" pitchFamily="34" charset="0"/>
                <a:cs typeface="Co Text Light" panose="020B0303060202020204" pitchFamily="34" charset="0"/>
              </a:rPr>
              <a:t>Duis </a:t>
            </a:r>
            <a:r>
              <a:rPr lang="en-GB" sz="2309" dirty="0" err="1">
                <a:solidFill>
                  <a:srgbClr val="5B686E"/>
                </a:solidFill>
                <a:latin typeface="Co Text Light" panose="020B0303060202020204" pitchFamily="34" charset="0"/>
                <a:cs typeface="Co Text Light" panose="020B0303060202020204" pitchFamily="34" charset="0"/>
              </a:rPr>
              <a:t>ultricies</a:t>
            </a:r>
            <a:r>
              <a:rPr lang="en-GB" sz="2309" dirty="0">
                <a:solidFill>
                  <a:srgbClr val="5B686E"/>
                </a:solidFill>
                <a:latin typeface="Co Text Light" panose="020B0303060202020204" pitchFamily="34" charset="0"/>
                <a:cs typeface="Co Text Light" panose="020B0303060202020204" pitchFamily="34" charset="0"/>
              </a:rPr>
              <a:t> </a:t>
            </a:r>
            <a:r>
              <a:rPr lang="en-GB" sz="2309" dirty="0" err="1">
                <a:solidFill>
                  <a:srgbClr val="5B686E"/>
                </a:solidFill>
                <a:latin typeface="Co Text Light" panose="020B0303060202020204" pitchFamily="34" charset="0"/>
                <a:cs typeface="Co Text Light" panose="020B0303060202020204" pitchFamily="34" charset="0"/>
              </a:rPr>
              <a:t>erat</a:t>
            </a:r>
            <a:r>
              <a:rPr lang="en-GB" sz="2309" dirty="0">
                <a:solidFill>
                  <a:srgbClr val="5B686E"/>
                </a:solidFill>
                <a:latin typeface="Co Text Light" panose="020B0303060202020204" pitchFamily="34" charset="0"/>
                <a:cs typeface="Co Text Light" panose="020B0303060202020204" pitchFamily="34" charset="0"/>
              </a:rPr>
              <a:t> </a:t>
            </a:r>
            <a:r>
              <a:rPr lang="en-GB" sz="2309" dirty="0" err="1">
                <a:solidFill>
                  <a:srgbClr val="5B686E"/>
                </a:solidFill>
                <a:latin typeface="Co Text Light" panose="020B0303060202020204" pitchFamily="34" charset="0"/>
                <a:cs typeface="Co Text Light" panose="020B0303060202020204" pitchFamily="34" charset="0"/>
              </a:rPr>
              <a:t>atefficitur</a:t>
            </a:r>
            <a:r>
              <a:rPr lang="en-GB" sz="2309" dirty="0">
                <a:solidFill>
                  <a:srgbClr val="5B686E"/>
                </a:solidFill>
                <a:latin typeface="Co Text Light" panose="020B0303060202020204" pitchFamily="34" charset="0"/>
                <a:cs typeface="Co Text Light" panose="020B0303060202020204" pitchFamily="34" charset="0"/>
              </a:rPr>
              <a:t> </a:t>
            </a:r>
            <a:r>
              <a:rPr lang="en-GB" sz="2309" dirty="0" err="1">
                <a:solidFill>
                  <a:srgbClr val="5B686E"/>
                </a:solidFill>
                <a:latin typeface="Co Text Light" panose="020B0303060202020204" pitchFamily="34" charset="0"/>
                <a:cs typeface="Co Text Light" panose="020B0303060202020204" pitchFamily="34" charset="0"/>
              </a:rPr>
              <a:t>tempor</a:t>
            </a:r>
            <a:r>
              <a:rPr lang="en-GB" sz="2309" dirty="0">
                <a:solidFill>
                  <a:srgbClr val="5B686E"/>
                </a:solidFill>
                <a:latin typeface="Co Text Light" panose="020B0303060202020204" pitchFamily="34" charset="0"/>
                <a:cs typeface="Co Text Light" panose="020B0303060202020204" pitchFamily="34" charset="0"/>
              </a:rPr>
              <a:t>. Duis </a:t>
            </a:r>
            <a:r>
              <a:rPr lang="en-GB" sz="2309" dirty="0" err="1">
                <a:solidFill>
                  <a:srgbClr val="5B686E"/>
                </a:solidFill>
                <a:latin typeface="Co Text Light" panose="020B0303060202020204" pitchFamily="34" charset="0"/>
                <a:cs typeface="Co Text Light" panose="020B0303060202020204" pitchFamily="34" charset="0"/>
              </a:rPr>
              <a:t>laoreet</a:t>
            </a:r>
            <a:r>
              <a:rPr lang="en-GB" sz="2309" dirty="0">
                <a:solidFill>
                  <a:srgbClr val="5B686E"/>
                </a:solidFill>
                <a:latin typeface="Co Text Light" panose="020B0303060202020204" pitchFamily="34" charset="0"/>
                <a:cs typeface="Co Text Light" panose="020B0303060202020204" pitchFamily="34" charset="0"/>
              </a:rPr>
              <a:t> vitae </a:t>
            </a:r>
            <a:r>
              <a:rPr lang="en-GB" sz="2309" dirty="0" err="1">
                <a:solidFill>
                  <a:srgbClr val="5B686E"/>
                </a:solidFill>
                <a:latin typeface="Co Text Light" panose="020B0303060202020204" pitchFamily="34" charset="0"/>
                <a:cs typeface="Co Text Light" panose="020B0303060202020204" pitchFamily="34" charset="0"/>
              </a:rPr>
              <a:t>leo</a:t>
            </a:r>
            <a:r>
              <a:rPr lang="en-GB" sz="2309" dirty="0">
                <a:solidFill>
                  <a:srgbClr val="5B686E"/>
                </a:solidFill>
                <a:latin typeface="Co Text Light" panose="020B0303060202020204" pitchFamily="34" charset="0"/>
                <a:cs typeface="Co Text Light" panose="020B0303060202020204" pitchFamily="34" charset="0"/>
              </a:rPr>
              <a:t> </a:t>
            </a:r>
            <a:r>
              <a:rPr lang="en-GB" sz="2309" dirty="0" err="1">
                <a:solidFill>
                  <a:srgbClr val="5B686E"/>
                </a:solidFill>
                <a:latin typeface="Co Text Light" panose="020B0303060202020204" pitchFamily="34" charset="0"/>
                <a:cs typeface="Co Text Light" panose="020B0303060202020204" pitchFamily="34" charset="0"/>
              </a:rPr>
              <a:t>utcondimentum</a:t>
            </a:r>
            <a:r>
              <a:rPr lang="en-GB" sz="2309" dirty="0">
                <a:solidFill>
                  <a:srgbClr val="5B686E"/>
                </a:solidFill>
                <a:latin typeface="Co Text Light" panose="020B0303060202020204" pitchFamily="34" charset="0"/>
                <a:cs typeface="Co Text Light" panose="020B0303060202020204" pitchFamily="34" charset="0"/>
              </a:rPr>
              <a:t>.</a:t>
            </a:r>
          </a:p>
          <a:p>
            <a:pPr marL="342900" indent="-342900">
              <a:buFont typeface="+mj-lt"/>
              <a:buAutoNum type="arabicPeriod"/>
            </a:pPr>
            <a:r>
              <a:rPr lang="en-GB" sz="2309" dirty="0" err="1">
                <a:solidFill>
                  <a:srgbClr val="5B686E"/>
                </a:solidFill>
                <a:latin typeface="Co Text Light" panose="020B0303060202020204" pitchFamily="34" charset="0"/>
                <a:cs typeface="Co Text Light" panose="020B0303060202020204" pitchFamily="34" charset="0"/>
              </a:rPr>
              <a:t>Suspendisse</a:t>
            </a:r>
            <a:r>
              <a:rPr lang="en-GB" sz="2309" dirty="0">
                <a:solidFill>
                  <a:srgbClr val="5B686E"/>
                </a:solidFill>
                <a:latin typeface="Co Text Light" panose="020B0303060202020204" pitchFamily="34" charset="0"/>
                <a:cs typeface="Co Text Light" panose="020B0303060202020204" pitchFamily="34" charset="0"/>
              </a:rPr>
              <a:t> </a:t>
            </a:r>
            <a:r>
              <a:rPr lang="en-GB" sz="2309" dirty="0" err="1">
                <a:solidFill>
                  <a:srgbClr val="5B686E"/>
                </a:solidFill>
                <a:latin typeface="Co Text Light" panose="020B0303060202020204" pitchFamily="34" charset="0"/>
                <a:cs typeface="Co Text Light" panose="020B0303060202020204" pitchFamily="34" charset="0"/>
              </a:rPr>
              <a:t>eget</a:t>
            </a:r>
            <a:r>
              <a:rPr lang="en-GB" sz="2309" dirty="0">
                <a:solidFill>
                  <a:srgbClr val="5B686E"/>
                </a:solidFill>
                <a:latin typeface="Co Text Light" panose="020B0303060202020204" pitchFamily="34" charset="0"/>
                <a:cs typeface="Co Text Light" panose="020B0303060202020204" pitchFamily="34" charset="0"/>
              </a:rPr>
              <a:t> </a:t>
            </a:r>
            <a:r>
              <a:rPr lang="en-GB" sz="2309" dirty="0" err="1">
                <a:solidFill>
                  <a:srgbClr val="5B686E"/>
                </a:solidFill>
                <a:latin typeface="Co Text Light" panose="020B0303060202020204" pitchFamily="34" charset="0"/>
                <a:cs typeface="Co Text Light" panose="020B0303060202020204" pitchFamily="34" charset="0"/>
              </a:rPr>
              <a:t>molestie</a:t>
            </a:r>
            <a:r>
              <a:rPr lang="en-GB" sz="2309" dirty="0">
                <a:solidFill>
                  <a:srgbClr val="5B686E"/>
                </a:solidFill>
                <a:latin typeface="Co Text Light" panose="020B0303060202020204" pitchFamily="34" charset="0"/>
                <a:cs typeface="Co Text Light" panose="020B0303060202020204" pitchFamily="34" charset="0"/>
              </a:rPr>
              <a:t> </a:t>
            </a:r>
            <a:r>
              <a:rPr lang="en-GB" sz="2309" dirty="0" err="1">
                <a:solidFill>
                  <a:srgbClr val="5B686E"/>
                </a:solidFill>
                <a:latin typeface="Co Text Light" panose="020B0303060202020204" pitchFamily="34" charset="0"/>
                <a:cs typeface="Co Text Light" panose="020B0303060202020204" pitchFamily="34" charset="0"/>
              </a:rPr>
              <a:t>tortor</a:t>
            </a:r>
            <a:endParaRPr lang="en-GB" sz="2309" dirty="0">
              <a:solidFill>
                <a:srgbClr val="5B686E"/>
              </a:solidFill>
              <a:latin typeface="Co Text Light" panose="020B0303060202020204" pitchFamily="34" charset="0"/>
              <a:cs typeface="Co Text Light" panose="020B0303060202020204" pitchFamily="34" charset="0"/>
            </a:endParaRPr>
          </a:p>
        </p:txBody>
      </p:sp>
      <p:sp>
        <p:nvSpPr>
          <p:cNvPr id="22" name="Text Placeholder 21">
            <a:extLst>
              <a:ext uri="{FF2B5EF4-FFF2-40B4-BE49-F238E27FC236}">
                <a16:creationId xmlns:a16="http://schemas.microsoft.com/office/drawing/2014/main" id="{512ECFC6-B80B-4143-99C0-FC132AF473BF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1347309" y="3170587"/>
            <a:ext cx="7160498" cy="1819443"/>
          </a:xfrm>
        </p:spPr>
        <p:txBody>
          <a:bodyPr/>
          <a:lstStyle>
            <a:lvl1pPr marL="0" indent="0">
              <a:spcAft>
                <a:spcPts val="989"/>
              </a:spcAft>
              <a:buFont typeface="Arial" panose="020B0604020202020204" pitchFamily="34" charset="0"/>
              <a:buNone/>
              <a:defRPr/>
            </a:lvl1pPr>
          </a:lstStyle>
          <a:p>
            <a:pPr lvl="0"/>
            <a:r>
              <a:rPr lang="en-GB" dirty="0"/>
              <a:t>Lorem ipsum </a:t>
            </a:r>
            <a:r>
              <a:rPr lang="en-GB" dirty="0" err="1"/>
              <a:t>dolor</a:t>
            </a:r>
            <a:r>
              <a:rPr lang="en-GB" dirty="0"/>
              <a:t> sit </a:t>
            </a:r>
            <a:r>
              <a:rPr lang="en-GB" dirty="0" err="1"/>
              <a:t>amet</a:t>
            </a:r>
            <a:r>
              <a:rPr lang="en-GB" dirty="0"/>
              <a:t>, </a:t>
            </a:r>
            <a:r>
              <a:rPr lang="en-GB" dirty="0" err="1"/>
              <a:t>consectet</a:t>
            </a:r>
            <a:r>
              <a:rPr lang="en-GB" dirty="0"/>
              <a:t> </a:t>
            </a:r>
            <a:r>
              <a:rPr lang="en-GB" dirty="0" err="1"/>
              <a:t>uradipiscing</a:t>
            </a:r>
            <a:r>
              <a:rPr lang="en-GB" dirty="0"/>
              <a:t> </a:t>
            </a:r>
            <a:r>
              <a:rPr lang="en-GB" dirty="0" err="1"/>
              <a:t>elit</a:t>
            </a:r>
            <a:r>
              <a:rPr lang="en-GB" dirty="0"/>
              <a:t>. </a:t>
            </a:r>
            <a:r>
              <a:rPr lang="en-GB" dirty="0" err="1"/>
              <a:t>Vivamus</a:t>
            </a:r>
            <a:r>
              <a:rPr lang="en-GB" dirty="0"/>
              <a:t> </a:t>
            </a:r>
            <a:r>
              <a:rPr lang="en-GB" dirty="0" err="1"/>
              <a:t>ullamcorper</a:t>
            </a:r>
            <a:r>
              <a:rPr lang="en-GB" dirty="0"/>
              <a:t> </a:t>
            </a:r>
            <a:r>
              <a:rPr lang="en-GB" dirty="0" err="1"/>
              <a:t>rhoncuseros</a:t>
            </a:r>
            <a:r>
              <a:rPr lang="en-GB" dirty="0"/>
              <a:t>, ac </a:t>
            </a:r>
            <a:r>
              <a:rPr lang="en-GB" dirty="0" err="1"/>
              <a:t>ultricies</a:t>
            </a:r>
            <a:r>
              <a:rPr lang="en-GB" dirty="0"/>
              <a:t> </a:t>
            </a:r>
            <a:r>
              <a:rPr lang="en-GB" dirty="0" err="1"/>
              <a:t>felis</a:t>
            </a:r>
            <a:r>
              <a:rPr lang="en-GB" dirty="0"/>
              <a:t> </a:t>
            </a:r>
            <a:r>
              <a:rPr lang="en-GB" dirty="0" err="1"/>
              <a:t>imperdiet</a:t>
            </a:r>
            <a:r>
              <a:rPr lang="en-GB" dirty="0"/>
              <a:t> </a:t>
            </a:r>
            <a:r>
              <a:rPr lang="en-GB" dirty="0" err="1"/>
              <a:t>eu</a:t>
            </a:r>
            <a:r>
              <a:rPr lang="en-GB" dirty="0"/>
              <a:t>. </a:t>
            </a:r>
            <a:r>
              <a:rPr lang="en-GB" dirty="0" err="1"/>
              <a:t>Morbimolestie</a:t>
            </a:r>
            <a:r>
              <a:rPr lang="en-GB" dirty="0"/>
              <a:t> </a:t>
            </a:r>
            <a:r>
              <a:rPr lang="en-GB" dirty="0" err="1"/>
              <a:t>sapien</a:t>
            </a:r>
            <a:r>
              <a:rPr lang="en-GB" dirty="0"/>
              <a:t> </a:t>
            </a:r>
            <a:r>
              <a:rPr lang="en-GB" dirty="0" err="1"/>
              <a:t>sed</a:t>
            </a:r>
            <a:r>
              <a:rPr lang="en-GB" dirty="0"/>
              <a:t> </a:t>
            </a:r>
            <a:r>
              <a:rPr lang="en-GB" dirty="0" err="1"/>
              <a:t>pretium</a:t>
            </a:r>
            <a:r>
              <a:rPr lang="en-GB" dirty="0"/>
              <a:t> vestibulum.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D21B77BE-CDC6-4633-ADB3-86A4F4A3EC4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010384" y="1151446"/>
            <a:ext cx="8395309" cy="1614929"/>
          </a:xfrm>
          <a:noFill/>
        </p:spPr>
        <p:txBody>
          <a:bodyPr wrap="square" rtlCol="0">
            <a:spAutoFit/>
          </a:bodyPr>
          <a:lstStyle>
            <a:lvl1pPr>
              <a:lnSpc>
                <a:spcPct val="100000"/>
              </a:lnSpc>
              <a:defRPr lang="en-GB" sz="4947" dirty="0">
                <a:solidFill>
                  <a:srgbClr val="5B686E"/>
                </a:solidFill>
                <a:latin typeface="Co Text Light" panose="020B0303060202020204" pitchFamily="34" charset="0"/>
                <a:ea typeface="+mn-ea"/>
                <a:cs typeface="Co Text Light" panose="020B0303060202020204" pitchFamily="34" charset="0"/>
              </a:defRPr>
            </a:lvl1pPr>
          </a:lstStyle>
          <a:p>
            <a:r>
              <a:rPr lang="en-US" sz="4947" dirty="0">
                <a:solidFill>
                  <a:srgbClr val="5B686E"/>
                </a:solidFill>
                <a:latin typeface="Co Text Light" panose="020B0303060202020204" pitchFamily="34" charset="0"/>
                <a:cs typeface="Co Text Light" panose="020B0303060202020204" pitchFamily="34" charset="0"/>
              </a:rPr>
              <a:t>Copy slide with numbered bullets and quote</a:t>
            </a:r>
          </a:p>
        </p:txBody>
      </p:sp>
      <p:sp>
        <p:nvSpPr>
          <p:cNvPr id="46" name="Text Placeholder 2">
            <a:extLst>
              <a:ext uri="{FF2B5EF4-FFF2-40B4-BE49-F238E27FC236}">
                <a16:creationId xmlns:a16="http://schemas.microsoft.com/office/drawing/2014/main" id="{86A729D3-766D-4C33-8529-9596B37ED640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2040668" y="7797411"/>
            <a:ext cx="6911940" cy="565468"/>
          </a:xfrm>
        </p:spPr>
        <p:txBody>
          <a:bodyPr>
            <a:normAutofit/>
          </a:bodyPr>
          <a:lstStyle>
            <a:lvl1pPr marL="0" indent="0">
              <a:buNone/>
              <a:defRPr sz="2638">
                <a:solidFill>
                  <a:schemeClr val="accent1"/>
                </a:solidFill>
                <a:latin typeface="Co Text" panose="020B0503060202020204" pitchFamily="34" charset="0"/>
              </a:defRPr>
            </a:lvl1pPr>
            <a:lvl2pPr>
              <a:defRPr>
                <a:latin typeface="Co Text" panose="020B0503060202020204" pitchFamily="34" charset="0"/>
              </a:defRPr>
            </a:lvl2pPr>
            <a:lvl3pPr>
              <a:defRPr>
                <a:latin typeface="Co Text" panose="020B0503060202020204" pitchFamily="34" charset="0"/>
              </a:defRPr>
            </a:lvl3pPr>
            <a:lvl4pPr>
              <a:defRPr>
                <a:latin typeface="Co Text" panose="020B0503060202020204" pitchFamily="34" charset="0"/>
              </a:defRPr>
            </a:lvl4pPr>
            <a:lvl5pPr>
              <a:defRPr>
                <a:latin typeface="Co Text" panose="020B0503060202020204" pitchFamily="34" charset="0"/>
              </a:defRPr>
            </a:lvl5pPr>
          </a:lstStyle>
          <a:p>
            <a:pPr lvl="0"/>
            <a:r>
              <a:rPr lang="en-US" dirty="0"/>
              <a:t>Subtitle</a:t>
            </a:r>
          </a:p>
        </p:txBody>
      </p:sp>
      <p:sp>
        <p:nvSpPr>
          <p:cNvPr id="35" name="Text Placeholder 21">
            <a:extLst>
              <a:ext uri="{FF2B5EF4-FFF2-40B4-BE49-F238E27FC236}">
                <a16:creationId xmlns:a16="http://schemas.microsoft.com/office/drawing/2014/main" id="{DE948A11-EAB5-4D30-8C0D-2292591A2308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2040668" y="4961574"/>
            <a:ext cx="6911940" cy="2683367"/>
          </a:xfrm>
        </p:spPr>
        <p:txBody>
          <a:bodyPr/>
          <a:lstStyle>
            <a:lvl1pPr marL="0" indent="0">
              <a:spcAft>
                <a:spcPts val="989"/>
              </a:spcAft>
              <a:buFont typeface="Arial" panose="020B0604020202020204" pitchFamily="34" charset="0"/>
              <a:buNone/>
              <a:defRPr>
                <a:solidFill>
                  <a:schemeClr val="accent1"/>
                </a:solidFill>
              </a:defRPr>
            </a:lvl1pPr>
          </a:lstStyle>
          <a:p>
            <a:r>
              <a:rPr lang="en-GB" sz="2309" dirty="0">
                <a:solidFill>
                  <a:srgbClr val="E94D1B"/>
                </a:solidFill>
                <a:latin typeface="Co Text Light" panose="020B0303060202020204" pitchFamily="34" charset="0"/>
                <a:cs typeface="Co Text Light" panose="020B0303060202020204" pitchFamily="34" charset="0"/>
              </a:rPr>
              <a:t>Lorem ipsum </a:t>
            </a:r>
            <a:r>
              <a:rPr lang="en-GB" sz="2309" dirty="0" err="1">
                <a:solidFill>
                  <a:srgbClr val="E94D1B"/>
                </a:solidFill>
                <a:latin typeface="Co Text Light" panose="020B0303060202020204" pitchFamily="34" charset="0"/>
                <a:cs typeface="Co Text Light" panose="020B0303060202020204" pitchFamily="34" charset="0"/>
              </a:rPr>
              <a:t>dolor</a:t>
            </a:r>
            <a:r>
              <a:rPr lang="en-GB" sz="2309" dirty="0">
                <a:solidFill>
                  <a:srgbClr val="E94D1B"/>
                </a:solidFill>
                <a:latin typeface="Co Text Light" panose="020B0303060202020204" pitchFamily="34" charset="0"/>
                <a:cs typeface="Co Text Light" panose="020B0303060202020204" pitchFamily="34" charset="0"/>
              </a:rPr>
              <a:t> sit </a:t>
            </a:r>
            <a:r>
              <a:rPr lang="en-GB" sz="2309" dirty="0" err="1">
                <a:solidFill>
                  <a:srgbClr val="E94D1B"/>
                </a:solidFill>
                <a:latin typeface="Co Text Light" panose="020B0303060202020204" pitchFamily="34" charset="0"/>
                <a:cs typeface="Co Text Light" panose="020B0303060202020204" pitchFamily="34" charset="0"/>
              </a:rPr>
              <a:t>amet</a:t>
            </a:r>
            <a:r>
              <a:rPr lang="en-GB" sz="2309" dirty="0">
                <a:solidFill>
                  <a:srgbClr val="E94D1B"/>
                </a:solidFill>
                <a:latin typeface="Co Text Light" panose="020B0303060202020204" pitchFamily="34" charset="0"/>
                <a:cs typeface="Co Text Light" panose="020B0303060202020204" pitchFamily="34" charset="0"/>
              </a:rPr>
              <a:t>. Duis </a:t>
            </a:r>
            <a:r>
              <a:rPr lang="en-GB" sz="2309" dirty="0" err="1">
                <a:solidFill>
                  <a:srgbClr val="E94D1B"/>
                </a:solidFill>
                <a:latin typeface="Co Text Light" panose="020B0303060202020204" pitchFamily="34" charset="0"/>
                <a:cs typeface="Co Text Light" panose="020B0303060202020204" pitchFamily="34" charset="0"/>
              </a:rPr>
              <a:t>ultricies</a:t>
            </a:r>
            <a:r>
              <a:rPr lang="en-GB" sz="2309" dirty="0">
                <a:solidFill>
                  <a:srgbClr val="E94D1B"/>
                </a:solidFill>
                <a:latin typeface="Co Text Light" panose="020B0303060202020204" pitchFamily="34" charset="0"/>
                <a:cs typeface="Co Text Light" panose="020B0303060202020204" pitchFamily="34" charset="0"/>
              </a:rPr>
              <a:t> </a:t>
            </a:r>
            <a:r>
              <a:rPr lang="en-GB" sz="2309" dirty="0" err="1">
                <a:solidFill>
                  <a:srgbClr val="E94D1B"/>
                </a:solidFill>
                <a:latin typeface="Co Text Light" panose="020B0303060202020204" pitchFamily="34" charset="0"/>
                <a:cs typeface="Co Text Light" panose="020B0303060202020204" pitchFamily="34" charset="0"/>
              </a:rPr>
              <a:t>erat</a:t>
            </a:r>
            <a:r>
              <a:rPr lang="en-GB" sz="2309" dirty="0">
                <a:solidFill>
                  <a:srgbClr val="E94D1B"/>
                </a:solidFill>
                <a:latin typeface="Co Text Light" panose="020B0303060202020204" pitchFamily="34" charset="0"/>
                <a:cs typeface="Co Text Light" panose="020B0303060202020204" pitchFamily="34" charset="0"/>
              </a:rPr>
              <a:t> at </a:t>
            </a:r>
            <a:r>
              <a:rPr lang="en-GB" sz="2309" dirty="0" err="1">
                <a:solidFill>
                  <a:srgbClr val="E94D1B"/>
                </a:solidFill>
                <a:latin typeface="Co Text Light" panose="020B0303060202020204" pitchFamily="34" charset="0"/>
                <a:cs typeface="Co Text Light" panose="020B0303060202020204" pitchFamily="34" charset="0"/>
              </a:rPr>
              <a:t>efficitur</a:t>
            </a:r>
            <a:r>
              <a:rPr lang="en-GB" sz="2309" dirty="0">
                <a:solidFill>
                  <a:srgbClr val="E94D1B"/>
                </a:solidFill>
                <a:latin typeface="Co Text Light" panose="020B0303060202020204" pitchFamily="34" charset="0"/>
                <a:cs typeface="Co Text Light" panose="020B0303060202020204" pitchFamily="34" charset="0"/>
              </a:rPr>
              <a:t> </a:t>
            </a:r>
            <a:r>
              <a:rPr lang="en-GB" sz="2309" dirty="0" err="1">
                <a:solidFill>
                  <a:srgbClr val="E94D1B"/>
                </a:solidFill>
                <a:latin typeface="Co Text Light" panose="020B0303060202020204" pitchFamily="34" charset="0"/>
                <a:cs typeface="Co Text Light" panose="020B0303060202020204" pitchFamily="34" charset="0"/>
              </a:rPr>
              <a:t>tempor</a:t>
            </a:r>
            <a:r>
              <a:rPr lang="en-GB" sz="2309" dirty="0">
                <a:solidFill>
                  <a:srgbClr val="E94D1B"/>
                </a:solidFill>
                <a:latin typeface="Co Text Light" panose="020B0303060202020204" pitchFamily="34" charset="0"/>
                <a:cs typeface="Co Text Light" panose="020B0303060202020204" pitchFamily="34" charset="0"/>
              </a:rPr>
              <a:t>. Morbi </a:t>
            </a:r>
            <a:r>
              <a:rPr lang="en-GB" sz="2309" dirty="0" err="1">
                <a:solidFill>
                  <a:srgbClr val="E94D1B"/>
                </a:solidFill>
                <a:latin typeface="Co Text Light" panose="020B0303060202020204" pitchFamily="34" charset="0"/>
                <a:cs typeface="Co Text Light" panose="020B0303060202020204" pitchFamily="34" charset="0"/>
              </a:rPr>
              <a:t>molestie</a:t>
            </a:r>
            <a:r>
              <a:rPr lang="en-GB" sz="2309" dirty="0">
                <a:solidFill>
                  <a:srgbClr val="E94D1B"/>
                </a:solidFill>
                <a:latin typeface="Co Text Light" panose="020B0303060202020204" pitchFamily="34" charset="0"/>
                <a:cs typeface="Co Text Light" panose="020B0303060202020204" pitchFamily="34" charset="0"/>
              </a:rPr>
              <a:t> </a:t>
            </a:r>
            <a:r>
              <a:rPr lang="en-GB" sz="2309" dirty="0" err="1">
                <a:solidFill>
                  <a:srgbClr val="E94D1B"/>
                </a:solidFill>
                <a:latin typeface="Co Text Light" panose="020B0303060202020204" pitchFamily="34" charset="0"/>
                <a:cs typeface="Co Text Light" panose="020B0303060202020204" pitchFamily="34" charset="0"/>
              </a:rPr>
              <a:t>sapien</a:t>
            </a:r>
            <a:r>
              <a:rPr lang="en-GB" sz="2309" dirty="0">
                <a:solidFill>
                  <a:srgbClr val="E94D1B"/>
                </a:solidFill>
                <a:latin typeface="Co Text Light" panose="020B0303060202020204" pitchFamily="34" charset="0"/>
                <a:cs typeface="Co Text Light" panose="020B0303060202020204" pitchFamily="34" charset="0"/>
              </a:rPr>
              <a:t> </a:t>
            </a:r>
            <a:r>
              <a:rPr lang="en-GB" sz="2309" dirty="0" err="1">
                <a:solidFill>
                  <a:srgbClr val="E94D1B"/>
                </a:solidFill>
                <a:latin typeface="Co Text Light" panose="020B0303060202020204" pitchFamily="34" charset="0"/>
                <a:cs typeface="Co Text Light" panose="020B0303060202020204" pitchFamily="34" charset="0"/>
              </a:rPr>
              <a:t>sed</a:t>
            </a:r>
            <a:r>
              <a:rPr lang="en-GB" sz="2309" dirty="0">
                <a:solidFill>
                  <a:srgbClr val="E94D1B"/>
                </a:solidFill>
                <a:latin typeface="Co Text Light" panose="020B0303060202020204" pitchFamily="34" charset="0"/>
                <a:cs typeface="Co Text Light" panose="020B0303060202020204" pitchFamily="34" charset="0"/>
              </a:rPr>
              <a:t> </a:t>
            </a:r>
            <a:r>
              <a:rPr lang="en-GB" sz="2309" dirty="0" err="1">
                <a:solidFill>
                  <a:srgbClr val="E94D1B"/>
                </a:solidFill>
                <a:latin typeface="Co Text Light" panose="020B0303060202020204" pitchFamily="34" charset="0"/>
                <a:cs typeface="Co Text Light" panose="020B0303060202020204" pitchFamily="34" charset="0"/>
              </a:rPr>
              <a:t>pretiumvestibulum</a:t>
            </a:r>
            <a:r>
              <a:rPr lang="en-GB" sz="2309" dirty="0">
                <a:solidFill>
                  <a:srgbClr val="E94D1B"/>
                </a:solidFill>
                <a:latin typeface="Co Text Light" panose="020B0303060202020204" pitchFamily="34" charset="0"/>
                <a:cs typeface="Co Text Light" panose="020B0303060202020204" pitchFamily="34" charset="0"/>
              </a:rPr>
              <a:t>. Duis cursus, </a:t>
            </a:r>
            <a:r>
              <a:rPr lang="en-GB" sz="2309" dirty="0" err="1">
                <a:solidFill>
                  <a:srgbClr val="E94D1B"/>
                </a:solidFill>
                <a:latin typeface="Co Text Light" panose="020B0303060202020204" pitchFamily="34" charset="0"/>
                <a:cs typeface="Co Text Light" panose="020B0303060202020204" pitchFamily="34" charset="0"/>
              </a:rPr>
              <a:t>tellus</a:t>
            </a:r>
            <a:r>
              <a:rPr lang="en-GB" sz="2309" dirty="0">
                <a:solidFill>
                  <a:srgbClr val="E94D1B"/>
                </a:solidFill>
                <a:latin typeface="Co Text Light" panose="020B0303060202020204" pitchFamily="34" charset="0"/>
                <a:cs typeface="Co Text Light" panose="020B0303060202020204" pitchFamily="34" charset="0"/>
              </a:rPr>
              <a:t> vitae </a:t>
            </a:r>
            <a:r>
              <a:rPr lang="en-GB" sz="2309" dirty="0" err="1">
                <a:solidFill>
                  <a:srgbClr val="E94D1B"/>
                </a:solidFill>
                <a:latin typeface="Co Text Light" panose="020B0303060202020204" pitchFamily="34" charset="0"/>
                <a:cs typeface="Co Text Light" panose="020B0303060202020204" pitchFamily="34" charset="0"/>
              </a:rPr>
              <a:t>varius</a:t>
            </a:r>
            <a:r>
              <a:rPr lang="en-GB" sz="2309" dirty="0">
                <a:solidFill>
                  <a:srgbClr val="E94D1B"/>
                </a:solidFill>
                <a:latin typeface="Co Text Light" panose="020B0303060202020204" pitchFamily="34" charset="0"/>
                <a:cs typeface="Co Text Light" panose="020B0303060202020204" pitchFamily="34" charset="0"/>
              </a:rPr>
              <a:t> </a:t>
            </a:r>
            <a:r>
              <a:rPr lang="en-GB" sz="2309" dirty="0" err="1">
                <a:solidFill>
                  <a:srgbClr val="E94D1B"/>
                </a:solidFill>
                <a:latin typeface="Co Text Light" panose="020B0303060202020204" pitchFamily="34" charset="0"/>
                <a:cs typeface="Co Text Light" panose="020B0303060202020204" pitchFamily="34" charset="0"/>
              </a:rPr>
              <a:t>posuere</a:t>
            </a:r>
            <a:r>
              <a:rPr lang="en-GB" sz="2309" dirty="0">
                <a:solidFill>
                  <a:srgbClr val="E94D1B"/>
                </a:solidFill>
                <a:latin typeface="Co Text Light" panose="020B0303060202020204" pitchFamily="34" charset="0"/>
                <a:cs typeface="Co Text Light" panose="020B0303060202020204" pitchFamily="34" charset="0"/>
              </a:rPr>
              <a:t>, </a:t>
            </a:r>
            <a:r>
              <a:rPr lang="en-GB" sz="2309" dirty="0" err="1">
                <a:solidFill>
                  <a:srgbClr val="E94D1B"/>
                </a:solidFill>
                <a:latin typeface="Co Text Light" panose="020B0303060202020204" pitchFamily="34" charset="0"/>
                <a:cs typeface="Co Text Light" panose="020B0303060202020204" pitchFamily="34" charset="0"/>
              </a:rPr>
              <a:t>augue</a:t>
            </a:r>
            <a:r>
              <a:rPr lang="en-GB" sz="2309" dirty="0">
                <a:solidFill>
                  <a:srgbClr val="E94D1B"/>
                </a:solidFill>
                <a:latin typeface="Co Text Light" panose="020B0303060202020204" pitchFamily="34" charset="0"/>
                <a:cs typeface="Co Text Light" panose="020B0303060202020204" pitchFamily="34" charset="0"/>
              </a:rPr>
              <a:t> eros </a:t>
            </a:r>
            <a:r>
              <a:rPr lang="en-GB" sz="2309" dirty="0" err="1">
                <a:solidFill>
                  <a:srgbClr val="E94D1B"/>
                </a:solidFill>
                <a:latin typeface="Co Text Light" panose="020B0303060202020204" pitchFamily="34" charset="0"/>
                <a:cs typeface="Co Text Light" panose="020B0303060202020204" pitchFamily="34" charset="0"/>
              </a:rPr>
              <a:t>consectetur</a:t>
            </a:r>
            <a:r>
              <a:rPr lang="en-GB" sz="2309" dirty="0">
                <a:solidFill>
                  <a:srgbClr val="E94D1B"/>
                </a:solidFill>
                <a:latin typeface="Co Text Light" panose="020B0303060202020204" pitchFamily="34" charset="0"/>
                <a:cs typeface="Co Text Light" panose="020B0303060202020204" pitchFamily="34" charset="0"/>
              </a:rPr>
              <a:t> ante, </a:t>
            </a:r>
            <a:r>
              <a:rPr lang="en-GB" sz="2309" dirty="0" err="1">
                <a:solidFill>
                  <a:srgbClr val="E94D1B"/>
                </a:solidFill>
                <a:latin typeface="Co Text Light" panose="020B0303060202020204" pitchFamily="34" charset="0"/>
                <a:cs typeface="Co Text Light" panose="020B0303060202020204" pitchFamily="34" charset="0"/>
              </a:rPr>
              <a:t>ut</a:t>
            </a:r>
            <a:r>
              <a:rPr lang="en-GB" sz="2309" dirty="0">
                <a:solidFill>
                  <a:srgbClr val="E94D1B"/>
                </a:solidFill>
                <a:latin typeface="Co Text Light" panose="020B0303060202020204" pitchFamily="34" charset="0"/>
                <a:cs typeface="Co Text Light" panose="020B0303060202020204" pitchFamily="34" charset="0"/>
              </a:rPr>
              <a:t> </a:t>
            </a:r>
            <a:r>
              <a:rPr lang="en-GB" sz="2309" dirty="0" err="1">
                <a:solidFill>
                  <a:srgbClr val="E94D1B"/>
                </a:solidFill>
                <a:latin typeface="Co Text Light" panose="020B0303060202020204" pitchFamily="34" charset="0"/>
                <a:cs typeface="Co Text Light" panose="020B0303060202020204" pitchFamily="34" charset="0"/>
              </a:rPr>
              <a:t>laoreet</a:t>
            </a:r>
            <a:r>
              <a:rPr lang="en-GB" sz="2309" dirty="0">
                <a:solidFill>
                  <a:srgbClr val="E94D1B"/>
                </a:solidFill>
                <a:latin typeface="Co Text Light" panose="020B0303060202020204" pitchFamily="34" charset="0"/>
                <a:cs typeface="Co Text Light" panose="020B0303060202020204" pitchFamily="34" charset="0"/>
              </a:rPr>
              <a:t> </a:t>
            </a:r>
            <a:r>
              <a:rPr lang="en-GB" sz="2309" dirty="0" err="1">
                <a:solidFill>
                  <a:srgbClr val="E94D1B"/>
                </a:solidFill>
                <a:latin typeface="Co Text Light" panose="020B0303060202020204" pitchFamily="34" charset="0"/>
                <a:cs typeface="Co Text Light" panose="020B0303060202020204" pitchFamily="34" charset="0"/>
              </a:rPr>
              <a:t>massa</a:t>
            </a:r>
            <a:r>
              <a:rPr lang="en-GB" sz="2309" dirty="0">
                <a:solidFill>
                  <a:srgbClr val="E94D1B"/>
                </a:solidFill>
                <a:latin typeface="Co Text Light" panose="020B0303060202020204" pitchFamily="34" charset="0"/>
                <a:cs typeface="Co Text Light" panose="020B0303060202020204" pitchFamily="34" charset="0"/>
              </a:rPr>
              <a:t> </a:t>
            </a:r>
            <a:r>
              <a:rPr lang="en-GB" sz="2309" dirty="0" err="1">
                <a:solidFill>
                  <a:srgbClr val="E94D1B"/>
                </a:solidFill>
                <a:latin typeface="Co Text Light" panose="020B0303060202020204" pitchFamily="34" charset="0"/>
                <a:cs typeface="Co Text Light" panose="020B0303060202020204" pitchFamily="34" charset="0"/>
              </a:rPr>
              <a:t>tortor</a:t>
            </a:r>
            <a:r>
              <a:rPr lang="en-GB" sz="2309" dirty="0">
                <a:solidFill>
                  <a:srgbClr val="E94D1B"/>
                </a:solidFill>
                <a:latin typeface="Co Text Light" panose="020B0303060202020204" pitchFamily="34" charset="0"/>
                <a:cs typeface="Co Text Light" panose="020B0303060202020204" pitchFamily="34" charset="0"/>
              </a:rPr>
              <a:t> </a:t>
            </a:r>
            <a:r>
              <a:rPr lang="en-GB" sz="2309" dirty="0" err="1">
                <a:solidFill>
                  <a:srgbClr val="E94D1B"/>
                </a:solidFill>
                <a:latin typeface="Co Text Light" panose="020B0303060202020204" pitchFamily="34" charset="0"/>
                <a:cs typeface="Co Text Light" panose="020B0303060202020204" pitchFamily="34" charset="0"/>
              </a:rPr>
              <a:t>portalibero</a:t>
            </a:r>
            <a:r>
              <a:rPr lang="en-GB" sz="2309" dirty="0">
                <a:solidFill>
                  <a:srgbClr val="E94D1B"/>
                </a:solidFill>
                <a:latin typeface="Co Text Light" panose="020B0303060202020204" pitchFamily="34" charset="0"/>
                <a:cs typeface="Co Text Light" panose="020B0303060202020204" pitchFamily="34" charset="0"/>
              </a:rPr>
              <a:t>. </a:t>
            </a:r>
            <a:r>
              <a:rPr lang="en-GB" sz="2309" dirty="0" err="1">
                <a:solidFill>
                  <a:srgbClr val="E94D1B"/>
                </a:solidFill>
                <a:latin typeface="Co Text Light" panose="020B0303060202020204" pitchFamily="34" charset="0"/>
                <a:cs typeface="Co Text Light" panose="020B0303060202020204" pitchFamily="34" charset="0"/>
              </a:rPr>
              <a:t>Vivamus</a:t>
            </a:r>
            <a:r>
              <a:rPr lang="en-GB" sz="2309" dirty="0">
                <a:solidFill>
                  <a:srgbClr val="E94D1B"/>
                </a:solidFill>
                <a:latin typeface="Co Text Light" panose="020B0303060202020204" pitchFamily="34" charset="0"/>
                <a:cs typeface="Co Text Light" panose="020B0303060202020204" pitchFamily="34" charset="0"/>
              </a:rPr>
              <a:t> </a:t>
            </a:r>
            <a:r>
              <a:rPr lang="en-GB" sz="2309" dirty="0" err="1">
                <a:solidFill>
                  <a:srgbClr val="E94D1B"/>
                </a:solidFill>
                <a:latin typeface="Co Text Light" panose="020B0303060202020204" pitchFamily="34" charset="0"/>
                <a:cs typeface="Co Text Light" panose="020B0303060202020204" pitchFamily="34" charset="0"/>
              </a:rPr>
              <a:t>ullamcorper</a:t>
            </a:r>
            <a:r>
              <a:rPr lang="en-GB" sz="2309" dirty="0">
                <a:solidFill>
                  <a:srgbClr val="E94D1B"/>
                </a:solidFill>
                <a:latin typeface="Co Text Light" panose="020B0303060202020204" pitchFamily="34" charset="0"/>
                <a:cs typeface="Co Text Light" panose="020B0303060202020204" pitchFamily="34" charset="0"/>
              </a:rPr>
              <a:t> </a:t>
            </a:r>
            <a:r>
              <a:rPr lang="en-GB" sz="2309" dirty="0" err="1">
                <a:solidFill>
                  <a:srgbClr val="E94D1B"/>
                </a:solidFill>
                <a:latin typeface="Co Text Light" panose="020B0303060202020204" pitchFamily="34" charset="0"/>
                <a:cs typeface="Co Text Light" panose="020B0303060202020204" pitchFamily="34" charset="0"/>
              </a:rPr>
              <a:t>rhoncus</a:t>
            </a:r>
            <a:r>
              <a:rPr lang="en-GB" sz="2309" dirty="0">
                <a:solidFill>
                  <a:srgbClr val="E94D1B"/>
                </a:solidFill>
                <a:latin typeface="Co Text Light" panose="020B0303060202020204" pitchFamily="34" charset="0"/>
                <a:cs typeface="Co Text Light" panose="020B0303060202020204" pitchFamily="34" charset="0"/>
              </a:rPr>
              <a:t> eros, ac </a:t>
            </a:r>
            <a:r>
              <a:rPr lang="en-GB" sz="2309" dirty="0" err="1">
                <a:solidFill>
                  <a:srgbClr val="E94D1B"/>
                </a:solidFill>
                <a:latin typeface="Co Text Light" panose="020B0303060202020204" pitchFamily="34" charset="0"/>
                <a:cs typeface="Co Text Light" panose="020B0303060202020204" pitchFamily="34" charset="0"/>
              </a:rPr>
              <a:t>ultricies</a:t>
            </a:r>
            <a:r>
              <a:rPr lang="en-GB" sz="2309" dirty="0">
                <a:solidFill>
                  <a:srgbClr val="E94D1B"/>
                </a:solidFill>
                <a:latin typeface="Co Text Light" panose="020B0303060202020204" pitchFamily="34" charset="0"/>
                <a:cs typeface="Co Text Light" panose="020B0303060202020204" pitchFamily="34" charset="0"/>
              </a:rPr>
              <a:t> </a:t>
            </a:r>
            <a:r>
              <a:rPr lang="en-GB" sz="2309" dirty="0" err="1">
                <a:solidFill>
                  <a:srgbClr val="E94D1B"/>
                </a:solidFill>
                <a:latin typeface="Co Text Light" panose="020B0303060202020204" pitchFamily="34" charset="0"/>
                <a:cs typeface="Co Text Light" panose="020B0303060202020204" pitchFamily="34" charset="0"/>
              </a:rPr>
              <a:t>felis</a:t>
            </a:r>
            <a:r>
              <a:rPr lang="en-GB" sz="2309" dirty="0">
                <a:solidFill>
                  <a:srgbClr val="E94D1B"/>
                </a:solidFill>
                <a:latin typeface="Co Text Light" panose="020B0303060202020204" pitchFamily="34" charset="0"/>
                <a:cs typeface="Co Text Light" panose="020B0303060202020204" pitchFamily="34" charset="0"/>
              </a:rPr>
              <a:t> </a:t>
            </a:r>
            <a:r>
              <a:rPr lang="en-GB" sz="2309" dirty="0" err="1">
                <a:solidFill>
                  <a:srgbClr val="E94D1B"/>
                </a:solidFill>
                <a:latin typeface="Co Text Light" panose="020B0303060202020204" pitchFamily="34" charset="0"/>
                <a:cs typeface="Co Text Light" panose="020B0303060202020204" pitchFamily="34" charset="0"/>
              </a:rPr>
              <a:t>imperdiet</a:t>
            </a:r>
            <a:r>
              <a:rPr lang="en-GB" sz="2309" dirty="0">
                <a:solidFill>
                  <a:srgbClr val="E94D1B"/>
                </a:solidFill>
                <a:latin typeface="Co Text Light" panose="020B0303060202020204" pitchFamily="34" charset="0"/>
                <a:cs typeface="Co Text Light" panose="020B0303060202020204" pitchFamily="34" charset="0"/>
              </a:rPr>
              <a:t> </a:t>
            </a:r>
            <a:r>
              <a:rPr lang="en-GB" sz="2309" dirty="0" err="1">
                <a:solidFill>
                  <a:srgbClr val="E94D1B"/>
                </a:solidFill>
                <a:latin typeface="Co Text Light" panose="020B0303060202020204" pitchFamily="34" charset="0"/>
                <a:cs typeface="Co Text Light" panose="020B0303060202020204" pitchFamily="34" charset="0"/>
              </a:rPr>
              <a:t>eu</a:t>
            </a:r>
            <a:r>
              <a:rPr lang="en-GB" sz="2309" dirty="0">
                <a:solidFill>
                  <a:srgbClr val="E94D1B"/>
                </a:solidFill>
                <a:latin typeface="Co Text Light" panose="020B0303060202020204" pitchFamily="34" charset="0"/>
                <a:cs typeface="Co Text Light" panose="020B0303060202020204" pitchFamily="34" charset="0"/>
              </a:rPr>
              <a:t>. Morbi </a:t>
            </a:r>
            <a:r>
              <a:rPr lang="en-GB" sz="2309" dirty="0" err="1">
                <a:solidFill>
                  <a:srgbClr val="E94D1B"/>
                </a:solidFill>
                <a:latin typeface="Co Text Light" panose="020B0303060202020204" pitchFamily="34" charset="0"/>
                <a:cs typeface="Co Text Light" panose="020B0303060202020204" pitchFamily="34" charset="0"/>
              </a:rPr>
              <a:t>molestie</a:t>
            </a:r>
            <a:r>
              <a:rPr lang="en-GB" sz="2309" dirty="0">
                <a:solidFill>
                  <a:srgbClr val="E94D1B"/>
                </a:solidFill>
                <a:latin typeface="Co Text Light" panose="020B0303060202020204" pitchFamily="34" charset="0"/>
                <a:cs typeface="Co Text Light" panose="020B0303060202020204" pitchFamily="34" charset="0"/>
              </a:rPr>
              <a:t> </a:t>
            </a:r>
            <a:r>
              <a:rPr lang="en-GB" sz="2309" dirty="0" err="1">
                <a:solidFill>
                  <a:srgbClr val="E94D1B"/>
                </a:solidFill>
                <a:latin typeface="Co Text Light" panose="020B0303060202020204" pitchFamily="34" charset="0"/>
                <a:cs typeface="Co Text Light" panose="020B0303060202020204" pitchFamily="34" charset="0"/>
              </a:rPr>
              <a:t>sapien</a:t>
            </a:r>
            <a:r>
              <a:rPr lang="en-GB" sz="2309" dirty="0">
                <a:solidFill>
                  <a:srgbClr val="E94D1B"/>
                </a:solidFill>
                <a:latin typeface="Co Text Light" panose="020B0303060202020204" pitchFamily="34" charset="0"/>
                <a:cs typeface="Co Text Light" panose="020B0303060202020204" pitchFamily="34" charset="0"/>
              </a:rPr>
              <a:t>.</a:t>
            </a:r>
          </a:p>
        </p:txBody>
      </p:sp>
      <p:pic>
        <p:nvPicPr>
          <p:cNvPr id="40" name="Picture 39" descr="Icon&#10;&#10;Description automatically generated">
            <a:extLst>
              <a:ext uri="{FF2B5EF4-FFF2-40B4-BE49-F238E27FC236}">
                <a16:creationId xmlns:a16="http://schemas.microsoft.com/office/drawing/2014/main" id="{0EE2ADEB-B52F-4C5B-9E7A-BC5FA139823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60470" y="3947169"/>
            <a:ext cx="850087" cy="643987"/>
          </a:xfrm>
          <a:prstGeom prst="rect">
            <a:avLst/>
          </a:prstGeom>
        </p:spPr>
      </p:pic>
      <p:pic>
        <p:nvPicPr>
          <p:cNvPr id="41" name="Picture 40" descr="Icon&#10;&#10;Description automatically generated">
            <a:extLst>
              <a:ext uri="{FF2B5EF4-FFF2-40B4-BE49-F238E27FC236}">
                <a16:creationId xmlns:a16="http://schemas.microsoft.com/office/drawing/2014/main" id="{E3E7D5BA-E10A-46C1-ADC8-E389CFE35FD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0800000">
            <a:off x="8694997" y="7869000"/>
            <a:ext cx="850087" cy="6439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1013162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 with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Text Placeholder 2">
            <a:extLst>
              <a:ext uri="{FF2B5EF4-FFF2-40B4-BE49-F238E27FC236}">
                <a16:creationId xmlns:a16="http://schemas.microsoft.com/office/drawing/2014/main" id="{86A729D3-766D-4C33-8529-9596B37ED640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1221321" y="8761187"/>
            <a:ext cx="6911940" cy="565468"/>
          </a:xfrm>
        </p:spPr>
        <p:txBody>
          <a:bodyPr>
            <a:normAutofit/>
          </a:bodyPr>
          <a:lstStyle>
            <a:lvl1pPr marL="0" indent="0">
              <a:buNone/>
              <a:defRPr sz="2638">
                <a:solidFill>
                  <a:schemeClr val="accent1"/>
                </a:solidFill>
                <a:latin typeface="Co Text" panose="020B0503060202020204" pitchFamily="34" charset="0"/>
              </a:defRPr>
            </a:lvl1pPr>
            <a:lvl2pPr>
              <a:defRPr>
                <a:latin typeface="Co Text" panose="020B0503060202020204" pitchFamily="34" charset="0"/>
              </a:defRPr>
            </a:lvl2pPr>
            <a:lvl3pPr>
              <a:defRPr>
                <a:latin typeface="Co Text" panose="020B0503060202020204" pitchFamily="34" charset="0"/>
              </a:defRPr>
            </a:lvl3pPr>
            <a:lvl4pPr>
              <a:defRPr>
                <a:latin typeface="Co Text" panose="020B0503060202020204" pitchFamily="34" charset="0"/>
              </a:defRPr>
            </a:lvl4pPr>
            <a:lvl5pPr>
              <a:defRPr>
                <a:latin typeface="Co Text" panose="020B0503060202020204" pitchFamily="34" charset="0"/>
              </a:defRPr>
            </a:lvl5pPr>
          </a:lstStyle>
          <a:p>
            <a:pPr lvl="0"/>
            <a:r>
              <a:rPr lang="en-US" dirty="0"/>
              <a:t>Subtitle</a:t>
            </a:r>
          </a:p>
        </p:txBody>
      </p:sp>
      <p:sp>
        <p:nvSpPr>
          <p:cNvPr id="35" name="Text Placeholder 21">
            <a:extLst>
              <a:ext uri="{FF2B5EF4-FFF2-40B4-BE49-F238E27FC236}">
                <a16:creationId xmlns:a16="http://schemas.microsoft.com/office/drawing/2014/main" id="{DE948A11-EAB5-4D30-8C0D-2292591A2308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1221321" y="5925351"/>
            <a:ext cx="6911940" cy="2683367"/>
          </a:xfrm>
        </p:spPr>
        <p:txBody>
          <a:bodyPr/>
          <a:lstStyle>
            <a:lvl1pPr marL="0" indent="0">
              <a:spcAft>
                <a:spcPts val="989"/>
              </a:spcAft>
              <a:buFont typeface="Arial" panose="020B0604020202020204" pitchFamily="34" charset="0"/>
              <a:buNone/>
              <a:defRPr>
                <a:solidFill>
                  <a:schemeClr val="accent1"/>
                </a:solidFill>
              </a:defRPr>
            </a:lvl1pPr>
          </a:lstStyle>
          <a:p>
            <a:r>
              <a:rPr lang="en-GB" sz="2309" dirty="0">
                <a:solidFill>
                  <a:srgbClr val="E94D1B"/>
                </a:solidFill>
                <a:latin typeface="Co Text Light" panose="020B0303060202020204" pitchFamily="34" charset="0"/>
                <a:cs typeface="Co Text Light" panose="020B0303060202020204" pitchFamily="34" charset="0"/>
              </a:rPr>
              <a:t>Lorem ipsum </a:t>
            </a:r>
            <a:r>
              <a:rPr lang="en-GB" sz="2309" dirty="0" err="1">
                <a:solidFill>
                  <a:srgbClr val="E94D1B"/>
                </a:solidFill>
                <a:latin typeface="Co Text Light" panose="020B0303060202020204" pitchFamily="34" charset="0"/>
                <a:cs typeface="Co Text Light" panose="020B0303060202020204" pitchFamily="34" charset="0"/>
              </a:rPr>
              <a:t>dolor</a:t>
            </a:r>
            <a:r>
              <a:rPr lang="en-GB" sz="2309" dirty="0">
                <a:solidFill>
                  <a:srgbClr val="E94D1B"/>
                </a:solidFill>
                <a:latin typeface="Co Text Light" panose="020B0303060202020204" pitchFamily="34" charset="0"/>
                <a:cs typeface="Co Text Light" panose="020B0303060202020204" pitchFamily="34" charset="0"/>
              </a:rPr>
              <a:t> sit </a:t>
            </a:r>
            <a:r>
              <a:rPr lang="en-GB" sz="2309" dirty="0" err="1">
                <a:solidFill>
                  <a:srgbClr val="E94D1B"/>
                </a:solidFill>
                <a:latin typeface="Co Text Light" panose="020B0303060202020204" pitchFamily="34" charset="0"/>
                <a:cs typeface="Co Text Light" panose="020B0303060202020204" pitchFamily="34" charset="0"/>
              </a:rPr>
              <a:t>amet</a:t>
            </a:r>
            <a:r>
              <a:rPr lang="en-GB" sz="2309" dirty="0">
                <a:solidFill>
                  <a:srgbClr val="E94D1B"/>
                </a:solidFill>
                <a:latin typeface="Co Text Light" panose="020B0303060202020204" pitchFamily="34" charset="0"/>
                <a:cs typeface="Co Text Light" panose="020B0303060202020204" pitchFamily="34" charset="0"/>
              </a:rPr>
              <a:t>. Duis </a:t>
            </a:r>
            <a:r>
              <a:rPr lang="en-GB" sz="2309" dirty="0" err="1">
                <a:solidFill>
                  <a:srgbClr val="E94D1B"/>
                </a:solidFill>
                <a:latin typeface="Co Text Light" panose="020B0303060202020204" pitchFamily="34" charset="0"/>
                <a:cs typeface="Co Text Light" panose="020B0303060202020204" pitchFamily="34" charset="0"/>
              </a:rPr>
              <a:t>ultricies</a:t>
            </a:r>
            <a:r>
              <a:rPr lang="en-GB" sz="2309" dirty="0">
                <a:solidFill>
                  <a:srgbClr val="E94D1B"/>
                </a:solidFill>
                <a:latin typeface="Co Text Light" panose="020B0303060202020204" pitchFamily="34" charset="0"/>
                <a:cs typeface="Co Text Light" panose="020B0303060202020204" pitchFamily="34" charset="0"/>
              </a:rPr>
              <a:t> </a:t>
            </a:r>
            <a:r>
              <a:rPr lang="en-GB" sz="2309" dirty="0" err="1">
                <a:solidFill>
                  <a:srgbClr val="E94D1B"/>
                </a:solidFill>
                <a:latin typeface="Co Text Light" panose="020B0303060202020204" pitchFamily="34" charset="0"/>
                <a:cs typeface="Co Text Light" panose="020B0303060202020204" pitchFamily="34" charset="0"/>
              </a:rPr>
              <a:t>erat</a:t>
            </a:r>
            <a:r>
              <a:rPr lang="en-GB" sz="2309" dirty="0">
                <a:solidFill>
                  <a:srgbClr val="E94D1B"/>
                </a:solidFill>
                <a:latin typeface="Co Text Light" panose="020B0303060202020204" pitchFamily="34" charset="0"/>
                <a:cs typeface="Co Text Light" panose="020B0303060202020204" pitchFamily="34" charset="0"/>
              </a:rPr>
              <a:t> at </a:t>
            </a:r>
            <a:r>
              <a:rPr lang="en-GB" sz="2309" dirty="0" err="1">
                <a:solidFill>
                  <a:srgbClr val="E94D1B"/>
                </a:solidFill>
                <a:latin typeface="Co Text Light" panose="020B0303060202020204" pitchFamily="34" charset="0"/>
                <a:cs typeface="Co Text Light" panose="020B0303060202020204" pitchFamily="34" charset="0"/>
              </a:rPr>
              <a:t>efficitur</a:t>
            </a:r>
            <a:r>
              <a:rPr lang="en-GB" sz="2309" dirty="0">
                <a:solidFill>
                  <a:srgbClr val="E94D1B"/>
                </a:solidFill>
                <a:latin typeface="Co Text Light" panose="020B0303060202020204" pitchFamily="34" charset="0"/>
                <a:cs typeface="Co Text Light" panose="020B0303060202020204" pitchFamily="34" charset="0"/>
              </a:rPr>
              <a:t> </a:t>
            </a:r>
            <a:r>
              <a:rPr lang="en-GB" sz="2309" dirty="0" err="1">
                <a:solidFill>
                  <a:srgbClr val="E94D1B"/>
                </a:solidFill>
                <a:latin typeface="Co Text Light" panose="020B0303060202020204" pitchFamily="34" charset="0"/>
                <a:cs typeface="Co Text Light" panose="020B0303060202020204" pitchFamily="34" charset="0"/>
              </a:rPr>
              <a:t>tempor</a:t>
            </a:r>
            <a:r>
              <a:rPr lang="en-GB" sz="2309" dirty="0">
                <a:solidFill>
                  <a:srgbClr val="E94D1B"/>
                </a:solidFill>
                <a:latin typeface="Co Text Light" panose="020B0303060202020204" pitchFamily="34" charset="0"/>
                <a:cs typeface="Co Text Light" panose="020B0303060202020204" pitchFamily="34" charset="0"/>
              </a:rPr>
              <a:t>. Morbi </a:t>
            </a:r>
            <a:r>
              <a:rPr lang="en-GB" sz="2309" dirty="0" err="1">
                <a:solidFill>
                  <a:srgbClr val="E94D1B"/>
                </a:solidFill>
                <a:latin typeface="Co Text Light" panose="020B0303060202020204" pitchFamily="34" charset="0"/>
                <a:cs typeface="Co Text Light" panose="020B0303060202020204" pitchFamily="34" charset="0"/>
              </a:rPr>
              <a:t>molestie</a:t>
            </a:r>
            <a:r>
              <a:rPr lang="en-GB" sz="2309" dirty="0">
                <a:solidFill>
                  <a:srgbClr val="E94D1B"/>
                </a:solidFill>
                <a:latin typeface="Co Text Light" panose="020B0303060202020204" pitchFamily="34" charset="0"/>
                <a:cs typeface="Co Text Light" panose="020B0303060202020204" pitchFamily="34" charset="0"/>
              </a:rPr>
              <a:t> </a:t>
            </a:r>
            <a:r>
              <a:rPr lang="en-GB" sz="2309" dirty="0" err="1">
                <a:solidFill>
                  <a:srgbClr val="E94D1B"/>
                </a:solidFill>
                <a:latin typeface="Co Text Light" panose="020B0303060202020204" pitchFamily="34" charset="0"/>
                <a:cs typeface="Co Text Light" panose="020B0303060202020204" pitchFamily="34" charset="0"/>
              </a:rPr>
              <a:t>sapien</a:t>
            </a:r>
            <a:r>
              <a:rPr lang="en-GB" sz="2309" dirty="0">
                <a:solidFill>
                  <a:srgbClr val="E94D1B"/>
                </a:solidFill>
                <a:latin typeface="Co Text Light" panose="020B0303060202020204" pitchFamily="34" charset="0"/>
                <a:cs typeface="Co Text Light" panose="020B0303060202020204" pitchFamily="34" charset="0"/>
              </a:rPr>
              <a:t> </a:t>
            </a:r>
            <a:r>
              <a:rPr lang="en-GB" sz="2309" dirty="0" err="1">
                <a:solidFill>
                  <a:srgbClr val="E94D1B"/>
                </a:solidFill>
                <a:latin typeface="Co Text Light" panose="020B0303060202020204" pitchFamily="34" charset="0"/>
                <a:cs typeface="Co Text Light" panose="020B0303060202020204" pitchFamily="34" charset="0"/>
              </a:rPr>
              <a:t>sed</a:t>
            </a:r>
            <a:r>
              <a:rPr lang="en-GB" sz="2309" dirty="0">
                <a:solidFill>
                  <a:srgbClr val="E94D1B"/>
                </a:solidFill>
                <a:latin typeface="Co Text Light" panose="020B0303060202020204" pitchFamily="34" charset="0"/>
                <a:cs typeface="Co Text Light" panose="020B0303060202020204" pitchFamily="34" charset="0"/>
              </a:rPr>
              <a:t> </a:t>
            </a:r>
            <a:r>
              <a:rPr lang="en-GB" sz="2309" dirty="0" err="1">
                <a:solidFill>
                  <a:srgbClr val="E94D1B"/>
                </a:solidFill>
                <a:latin typeface="Co Text Light" panose="020B0303060202020204" pitchFamily="34" charset="0"/>
                <a:cs typeface="Co Text Light" panose="020B0303060202020204" pitchFamily="34" charset="0"/>
              </a:rPr>
              <a:t>pretiumvestibulum</a:t>
            </a:r>
            <a:r>
              <a:rPr lang="en-GB" sz="2309" dirty="0">
                <a:solidFill>
                  <a:srgbClr val="E94D1B"/>
                </a:solidFill>
                <a:latin typeface="Co Text Light" panose="020B0303060202020204" pitchFamily="34" charset="0"/>
                <a:cs typeface="Co Text Light" panose="020B0303060202020204" pitchFamily="34" charset="0"/>
              </a:rPr>
              <a:t>. Duis cursus, </a:t>
            </a:r>
            <a:r>
              <a:rPr lang="en-GB" sz="2309" dirty="0" err="1">
                <a:solidFill>
                  <a:srgbClr val="E94D1B"/>
                </a:solidFill>
                <a:latin typeface="Co Text Light" panose="020B0303060202020204" pitchFamily="34" charset="0"/>
                <a:cs typeface="Co Text Light" panose="020B0303060202020204" pitchFamily="34" charset="0"/>
              </a:rPr>
              <a:t>tellus</a:t>
            </a:r>
            <a:r>
              <a:rPr lang="en-GB" sz="2309" dirty="0">
                <a:solidFill>
                  <a:srgbClr val="E94D1B"/>
                </a:solidFill>
                <a:latin typeface="Co Text Light" panose="020B0303060202020204" pitchFamily="34" charset="0"/>
                <a:cs typeface="Co Text Light" panose="020B0303060202020204" pitchFamily="34" charset="0"/>
              </a:rPr>
              <a:t> vitae </a:t>
            </a:r>
            <a:r>
              <a:rPr lang="en-GB" sz="2309" dirty="0" err="1">
                <a:solidFill>
                  <a:srgbClr val="E94D1B"/>
                </a:solidFill>
                <a:latin typeface="Co Text Light" panose="020B0303060202020204" pitchFamily="34" charset="0"/>
                <a:cs typeface="Co Text Light" panose="020B0303060202020204" pitchFamily="34" charset="0"/>
              </a:rPr>
              <a:t>varius</a:t>
            </a:r>
            <a:r>
              <a:rPr lang="en-GB" sz="2309" dirty="0">
                <a:solidFill>
                  <a:srgbClr val="E94D1B"/>
                </a:solidFill>
                <a:latin typeface="Co Text Light" panose="020B0303060202020204" pitchFamily="34" charset="0"/>
                <a:cs typeface="Co Text Light" panose="020B0303060202020204" pitchFamily="34" charset="0"/>
              </a:rPr>
              <a:t> </a:t>
            </a:r>
            <a:r>
              <a:rPr lang="en-GB" sz="2309" dirty="0" err="1">
                <a:solidFill>
                  <a:srgbClr val="E94D1B"/>
                </a:solidFill>
                <a:latin typeface="Co Text Light" panose="020B0303060202020204" pitchFamily="34" charset="0"/>
                <a:cs typeface="Co Text Light" panose="020B0303060202020204" pitchFamily="34" charset="0"/>
              </a:rPr>
              <a:t>posuere</a:t>
            </a:r>
            <a:r>
              <a:rPr lang="en-GB" sz="2309" dirty="0">
                <a:solidFill>
                  <a:srgbClr val="E94D1B"/>
                </a:solidFill>
                <a:latin typeface="Co Text Light" panose="020B0303060202020204" pitchFamily="34" charset="0"/>
                <a:cs typeface="Co Text Light" panose="020B0303060202020204" pitchFamily="34" charset="0"/>
              </a:rPr>
              <a:t>, </a:t>
            </a:r>
            <a:r>
              <a:rPr lang="en-GB" sz="2309" dirty="0" err="1">
                <a:solidFill>
                  <a:srgbClr val="E94D1B"/>
                </a:solidFill>
                <a:latin typeface="Co Text Light" panose="020B0303060202020204" pitchFamily="34" charset="0"/>
                <a:cs typeface="Co Text Light" panose="020B0303060202020204" pitchFamily="34" charset="0"/>
              </a:rPr>
              <a:t>augue</a:t>
            </a:r>
            <a:r>
              <a:rPr lang="en-GB" sz="2309" dirty="0">
                <a:solidFill>
                  <a:srgbClr val="E94D1B"/>
                </a:solidFill>
                <a:latin typeface="Co Text Light" panose="020B0303060202020204" pitchFamily="34" charset="0"/>
                <a:cs typeface="Co Text Light" panose="020B0303060202020204" pitchFamily="34" charset="0"/>
              </a:rPr>
              <a:t> eros </a:t>
            </a:r>
            <a:r>
              <a:rPr lang="en-GB" sz="2309" dirty="0" err="1">
                <a:solidFill>
                  <a:srgbClr val="E94D1B"/>
                </a:solidFill>
                <a:latin typeface="Co Text Light" panose="020B0303060202020204" pitchFamily="34" charset="0"/>
                <a:cs typeface="Co Text Light" panose="020B0303060202020204" pitchFamily="34" charset="0"/>
              </a:rPr>
              <a:t>consectetur</a:t>
            </a:r>
            <a:r>
              <a:rPr lang="en-GB" sz="2309" dirty="0">
                <a:solidFill>
                  <a:srgbClr val="E94D1B"/>
                </a:solidFill>
                <a:latin typeface="Co Text Light" panose="020B0303060202020204" pitchFamily="34" charset="0"/>
                <a:cs typeface="Co Text Light" panose="020B0303060202020204" pitchFamily="34" charset="0"/>
              </a:rPr>
              <a:t> ante, </a:t>
            </a:r>
            <a:r>
              <a:rPr lang="en-GB" sz="2309" dirty="0" err="1">
                <a:solidFill>
                  <a:srgbClr val="E94D1B"/>
                </a:solidFill>
                <a:latin typeface="Co Text Light" panose="020B0303060202020204" pitchFamily="34" charset="0"/>
                <a:cs typeface="Co Text Light" panose="020B0303060202020204" pitchFamily="34" charset="0"/>
              </a:rPr>
              <a:t>ut</a:t>
            </a:r>
            <a:r>
              <a:rPr lang="en-GB" sz="2309" dirty="0">
                <a:solidFill>
                  <a:srgbClr val="E94D1B"/>
                </a:solidFill>
                <a:latin typeface="Co Text Light" panose="020B0303060202020204" pitchFamily="34" charset="0"/>
                <a:cs typeface="Co Text Light" panose="020B0303060202020204" pitchFamily="34" charset="0"/>
              </a:rPr>
              <a:t> </a:t>
            </a:r>
            <a:r>
              <a:rPr lang="en-GB" sz="2309" dirty="0" err="1">
                <a:solidFill>
                  <a:srgbClr val="E94D1B"/>
                </a:solidFill>
                <a:latin typeface="Co Text Light" panose="020B0303060202020204" pitchFamily="34" charset="0"/>
                <a:cs typeface="Co Text Light" panose="020B0303060202020204" pitchFamily="34" charset="0"/>
              </a:rPr>
              <a:t>laoreet</a:t>
            </a:r>
            <a:r>
              <a:rPr lang="en-GB" sz="2309" dirty="0">
                <a:solidFill>
                  <a:srgbClr val="E94D1B"/>
                </a:solidFill>
                <a:latin typeface="Co Text Light" panose="020B0303060202020204" pitchFamily="34" charset="0"/>
                <a:cs typeface="Co Text Light" panose="020B0303060202020204" pitchFamily="34" charset="0"/>
              </a:rPr>
              <a:t> </a:t>
            </a:r>
            <a:r>
              <a:rPr lang="en-GB" sz="2309" dirty="0" err="1">
                <a:solidFill>
                  <a:srgbClr val="E94D1B"/>
                </a:solidFill>
                <a:latin typeface="Co Text Light" panose="020B0303060202020204" pitchFamily="34" charset="0"/>
                <a:cs typeface="Co Text Light" panose="020B0303060202020204" pitchFamily="34" charset="0"/>
              </a:rPr>
              <a:t>massa</a:t>
            </a:r>
            <a:r>
              <a:rPr lang="en-GB" sz="2309" dirty="0">
                <a:solidFill>
                  <a:srgbClr val="E94D1B"/>
                </a:solidFill>
                <a:latin typeface="Co Text Light" panose="020B0303060202020204" pitchFamily="34" charset="0"/>
                <a:cs typeface="Co Text Light" panose="020B0303060202020204" pitchFamily="34" charset="0"/>
              </a:rPr>
              <a:t> </a:t>
            </a:r>
            <a:r>
              <a:rPr lang="en-GB" sz="2309" dirty="0" err="1">
                <a:solidFill>
                  <a:srgbClr val="E94D1B"/>
                </a:solidFill>
                <a:latin typeface="Co Text Light" panose="020B0303060202020204" pitchFamily="34" charset="0"/>
                <a:cs typeface="Co Text Light" panose="020B0303060202020204" pitchFamily="34" charset="0"/>
              </a:rPr>
              <a:t>tortor</a:t>
            </a:r>
            <a:r>
              <a:rPr lang="en-GB" sz="2309" dirty="0">
                <a:solidFill>
                  <a:srgbClr val="E94D1B"/>
                </a:solidFill>
                <a:latin typeface="Co Text Light" panose="020B0303060202020204" pitchFamily="34" charset="0"/>
                <a:cs typeface="Co Text Light" panose="020B0303060202020204" pitchFamily="34" charset="0"/>
              </a:rPr>
              <a:t> </a:t>
            </a:r>
            <a:r>
              <a:rPr lang="en-GB" sz="2309" dirty="0" err="1">
                <a:solidFill>
                  <a:srgbClr val="E94D1B"/>
                </a:solidFill>
                <a:latin typeface="Co Text Light" panose="020B0303060202020204" pitchFamily="34" charset="0"/>
                <a:cs typeface="Co Text Light" panose="020B0303060202020204" pitchFamily="34" charset="0"/>
              </a:rPr>
              <a:t>portalibero</a:t>
            </a:r>
            <a:r>
              <a:rPr lang="en-GB" sz="2309" dirty="0">
                <a:solidFill>
                  <a:srgbClr val="E94D1B"/>
                </a:solidFill>
                <a:latin typeface="Co Text Light" panose="020B0303060202020204" pitchFamily="34" charset="0"/>
                <a:cs typeface="Co Text Light" panose="020B0303060202020204" pitchFamily="34" charset="0"/>
              </a:rPr>
              <a:t>. </a:t>
            </a:r>
            <a:r>
              <a:rPr lang="en-GB" sz="2309" dirty="0" err="1">
                <a:solidFill>
                  <a:srgbClr val="E94D1B"/>
                </a:solidFill>
                <a:latin typeface="Co Text Light" panose="020B0303060202020204" pitchFamily="34" charset="0"/>
                <a:cs typeface="Co Text Light" panose="020B0303060202020204" pitchFamily="34" charset="0"/>
              </a:rPr>
              <a:t>Vivamus</a:t>
            </a:r>
            <a:r>
              <a:rPr lang="en-GB" sz="2309" dirty="0">
                <a:solidFill>
                  <a:srgbClr val="E94D1B"/>
                </a:solidFill>
                <a:latin typeface="Co Text Light" panose="020B0303060202020204" pitchFamily="34" charset="0"/>
                <a:cs typeface="Co Text Light" panose="020B0303060202020204" pitchFamily="34" charset="0"/>
              </a:rPr>
              <a:t> </a:t>
            </a:r>
            <a:r>
              <a:rPr lang="en-GB" sz="2309" dirty="0" err="1">
                <a:solidFill>
                  <a:srgbClr val="E94D1B"/>
                </a:solidFill>
                <a:latin typeface="Co Text Light" panose="020B0303060202020204" pitchFamily="34" charset="0"/>
                <a:cs typeface="Co Text Light" panose="020B0303060202020204" pitchFamily="34" charset="0"/>
              </a:rPr>
              <a:t>ullamcorper</a:t>
            </a:r>
            <a:r>
              <a:rPr lang="en-GB" sz="2309" dirty="0">
                <a:solidFill>
                  <a:srgbClr val="E94D1B"/>
                </a:solidFill>
                <a:latin typeface="Co Text Light" panose="020B0303060202020204" pitchFamily="34" charset="0"/>
                <a:cs typeface="Co Text Light" panose="020B0303060202020204" pitchFamily="34" charset="0"/>
              </a:rPr>
              <a:t> </a:t>
            </a:r>
            <a:r>
              <a:rPr lang="en-GB" sz="2309" dirty="0" err="1">
                <a:solidFill>
                  <a:srgbClr val="E94D1B"/>
                </a:solidFill>
                <a:latin typeface="Co Text Light" panose="020B0303060202020204" pitchFamily="34" charset="0"/>
                <a:cs typeface="Co Text Light" panose="020B0303060202020204" pitchFamily="34" charset="0"/>
              </a:rPr>
              <a:t>rhoncus</a:t>
            </a:r>
            <a:r>
              <a:rPr lang="en-GB" sz="2309" dirty="0">
                <a:solidFill>
                  <a:srgbClr val="E94D1B"/>
                </a:solidFill>
                <a:latin typeface="Co Text Light" panose="020B0303060202020204" pitchFamily="34" charset="0"/>
                <a:cs typeface="Co Text Light" panose="020B0303060202020204" pitchFamily="34" charset="0"/>
              </a:rPr>
              <a:t> eros, ac </a:t>
            </a:r>
            <a:r>
              <a:rPr lang="en-GB" sz="2309" dirty="0" err="1">
                <a:solidFill>
                  <a:srgbClr val="E94D1B"/>
                </a:solidFill>
                <a:latin typeface="Co Text Light" panose="020B0303060202020204" pitchFamily="34" charset="0"/>
                <a:cs typeface="Co Text Light" panose="020B0303060202020204" pitchFamily="34" charset="0"/>
              </a:rPr>
              <a:t>ultricies</a:t>
            </a:r>
            <a:r>
              <a:rPr lang="en-GB" sz="2309" dirty="0">
                <a:solidFill>
                  <a:srgbClr val="E94D1B"/>
                </a:solidFill>
                <a:latin typeface="Co Text Light" panose="020B0303060202020204" pitchFamily="34" charset="0"/>
                <a:cs typeface="Co Text Light" panose="020B0303060202020204" pitchFamily="34" charset="0"/>
              </a:rPr>
              <a:t> </a:t>
            </a:r>
            <a:r>
              <a:rPr lang="en-GB" sz="2309" dirty="0" err="1">
                <a:solidFill>
                  <a:srgbClr val="E94D1B"/>
                </a:solidFill>
                <a:latin typeface="Co Text Light" panose="020B0303060202020204" pitchFamily="34" charset="0"/>
                <a:cs typeface="Co Text Light" panose="020B0303060202020204" pitchFamily="34" charset="0"/>
              </a:rPr>
              <a:t>felis</a:t>
            </a:r>
            <a:r>
              <a:rPr lang="en-GB" sz="2309" dirty="0">
                <a:solidFill>
                  <a:srgbClr val="E94D1B"/>
                </a:solidFill>
                <a:latin typeface="Co Text Light" panose="020B0303060202020204" pitchFamily="34" charset="0"/>
                <a:cs typeface="Co Text Light" panose="020B0303060202020204" pitchFamily="34" charset="0"/>
              </a:rPr>
              <a:t> </a:t>
            </a:r>
            <a:r>
              <a:rPr lang="en-GB" sz="2309" dirty="0" err="1">
                <a:solidFill>
                  <a:srgbClr val="E94D1B"/>
                </a:solidFill>
                <a:latin typeface="Co Text Light" panose="020B0303060202020204" pitchFamily="34" charset="0"/>
                <a:cs typeface="Co Text Light" panose="020B0303060202020204" pitchFamily="34" charset="0"/>
              </a:rPr>
              <a:t>imperdiet</a:t>
            </a:r>
            <a:r>
              <a:rPr lang="en-GB" sz="2309" dirty="0">
                <a:solidFill>
                  <a:srgbClr val="E94D1B"/>
                </a:solidFill>
                <a:latin typeface="Co Text Light" panose="020B0303060202020204" pitchFamily="34" charset="0"/>
                <a:cs typeface="Co Text Light" panose="020B0303060202020204" pitchFamily="34" charset="0"/>
              </a:rPr>
              <a:t> </a:t>
            </a:r>
            <a:r>
              <a:rPr lang="en-GB" sz="2309" dirty="0" err="1">
                <a:solidFill>
                  <a:srgbClr val="E94D1B"/>
                </a:solidFill>
                <a:latin typeface="Co Text Light" panose="020B0303060202020204" pitchFamily="34" charset="0"/>
                <a:cs typeface="Co Text Light" panose="020B0303060202020204" pitchFamily="34" charset="0"/>
              </a:rPr>
              <a:t>eu</a:t>
            </a:r>
            <a:r>
              <a:rPr lang="en-GB" sz="2309" dirty="0">
                <a:solidFill>
                  <a:srgbClr val="E94D1B"/>
                </a:solidFill>
                <a:latin typeface="Co Text Light" panose="020B0303060202020204" pitchFamily="34" charset="0"/>
                <a:cs typeface="Co Text Light" panose="020B0303060202020204" pitchFamily="34" charset="0"/>
              </a:rPr>
              <a:t>. Morbi </a:t>
            </a:r>
            <a:r>
              <a:rPr lang="en-GB" sz="2309" dirty="0" err="1">
                <a:solidFill>
                  <a:srgbClr val="E94D1B"/>
                </a:solidFill>
                <a:latin typeface="Co Text Light" panose="020B0303060202020204" pitchFamily="34" charset="0"/>
                <a:cs typeface="Co Text Light" panose="020B0303060202020204" pitchFamily="34" charset="0"/>
              </a:rPr>
              <a:t>molestie</a:t>
            </a:r>
            <a:r>
              <a:rPr lang="en-GB" sz="2309" dirty="0">
                <a:solidFill>
                  <a:srgbClr val="E94D1B"/>
                </a:solidFill>
                <a:latin typeface="Co Text Light" panose="020B0303060202020204" pitchFamily="34" charset="0"/>
                <a:cs typeface="Co Text Light" panose="020B0303060202020204" pitchFamily="34" charset="0"/>
              </a:rPr>
              <a:t> </a:t>
            </a:r>
            <a:r>
              <a:rPr lang="en-GB" sz="2309" dirty="0" err="1">
                <a:solidFill>
                  <a:srgbClr val="E94D1B"/>
                </a:solidFill>
                <a:latin typeface="Co Text Light" panose="020B0303060202020204" pitchFamily="34" charset="0"/>
                <a:cs typeface="Co Text Light" panose="020B0303060202020204" pitchFamily="34" charset="0"/>
              </a:rPr>
              <a:t>sapien</a:t>
            </a:r>
            <a:r>
              <a:rPr lang="en-GB" sz="2309" dirty="0">
                <a:solidFill>
                  <a:srgbClr val="E94D1B"/>
                </a:solidFill>
                <a:latin typeface="Co Text Light" panose="020B0303060202020204" pitchFamily="34" charset="0"/>
                <a:cs typeface="Co Text Light" panose="020B0303060202020204" pitchFamily="34" charset="0"/>
              </a:rPr>
              <a:t>.</a:t>
            </a:r>
          </a:p>
        </p:txBody>
      </p:sp>
      <p:pic>
        <p:nvPicPr>
          <p:cNvPr id="40" name="Picture 39" descr="Icon&#10;&#10;Description automatically generated">
            <a:extLst>
              <a:ext uri="{FF2B5EF4-FFF2-40B4-BE49-F238E27FC236}">
                <a16:creationId xmlns:a16="http://schemas.microsoft.com/office/drawing/2014/main" id="{0EE2ADEB-B52F-4C5B-9E7A-BC5FA139823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041123" y="4910946"/>
            <a:ext cx="850087" cy="643987"/>
          </a:xfrm>
          <a:prstGeom prst="rect">
            <a:avLst/>
          </a:prstGeom>
        </p:spPr>
      </p:pic>
      <p:pic>
        <p:nvPicPr>
          <p:cNvPr id="41" name="Picture 40" descr="Icon&#10;&#10;Description automatically generated">
            <a:extLst>
              <a:ext uri="{FF2B5EF4-FFF2-40B4-BE49-F238E27FC236}">
                <a16:creationId xmlns:a16="http://schemas.microsoft.com/office/drawing/2014/main" id="{E3E7D5BA-E10A-46C1-ADC8-E389CFE35FD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0800000">
            <a:off x="17875650" y="8832777"/>
            <a:ext cx="850087" cy="643987"/>
          </a:xfrm>
          <a:prstGeom prst="rect">
            <a:avLst/>
          </a:prstGeom>
        </p:spPr>
      </p:pic>
      <p:sp>
        <p:nvSpPr>
          <p:cNvPr id="47" name="Text Placeholder 21">
            <a:extLst>
              <a:ext uri="{FF2B5EF4-FFF2-40B4-BE49-F238E27FC236}">
                <a16:creationId xmlns:a16="http://schemas.microsoft.com/office/drawing/2014/main" id="{753F9072-CE24-48EC-965D-C481D7F3D7D5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30039589" y="7101691"/>
            <a:ext cx="7160498" cy="1819443"/>
          </a:xfrm>
        </p:spPr>
        <p:txBody>
          <a:bodyPr/>
          <a:lstStyle>
            <a:lvl1pPr marL="0" indent="0">
              <a:spcAft>
                <a:spcPts val="989"/>
              </a:spcAft>
              <a:buFont typeface="Arial" panose="020B0604020202020204" pitchFamily="34" charset="0"/>
              <a:buNone/>
              <a:defRPr/>
            </a:lvl1pPr>
          </a:lstStyle>
          <a:p>
            <a:pPr lvl="0"/>
            <a:r>
              <a:rPr lang="en-GB" dirty="0"/>
              <a:t>Lorem ipsum </a:t>
            </a:r>
            <a:r>
              <a:rPr lang="en-GB" dirty="0" err="1"/>
              <a:t>dolor</a:t>
            </a:r>
            <a:r>
              <a:rPr lang="en-GB" dirty="0"/>
              <a:t> sit </a:t>
            </a:r>
            <a:r>
              <a:rPr lang="en-GB" dirty="0" err="1"/>
              <a:t>amet</a:t>
            </a:r>
            <a:r>
              <a:rPr lang="en-GB" dirty="0"/>
              <a:t>, </a:t>
            </a:r>
            <a:r>
              <a:rPr lang="en-GB" dirty="0" err="1"/>
              <a:t>consectet</a:t>
            </a:r>
            <a:r>
              <a:rPr lang="en-GB" dirty="0"/>
              <a:t> </a:t>
            </a:r>
            <a:r>
              <a:rPr lang="en-GB" dirty="0" err="1"/>
              <a:t>uradipiscing</a:t>
            </a:r>
            <a:r>
              <a:rPr lang="en-GB" dirty="0"/>
              <a:t> </a:t>
            </a:r>
            <a:r>
              <a:rPr lang="en-GB" dirty="0" err="1"/>
              <a:t>elit</a:t>
            </a:r>
            <a:r>
              <a:rPr lang="en-GB" dirty="0"/>
              <a:t>. </a:t>
            </a:r>
            <a:r>
              <a:rPr lang="en-GB" dirty="0" err="1"/>
              <a:t>Vivamus</a:t>
            </a:r>
            <a:r>
              <a:rPr lang="en-GB" dirty="0"/>
              <a:t> </a:t>
            </a:r>
            <a:r>
              <a:rPr lang="en-GB" dirty="0" err="1"/>
              <a:t>ullamcorper</a:t>
            </a:r>
            <a:r>
              <a:rPr lang="en-GB" dirty="0"/>
              <a:t> </a:t>
            </a:r>
            <a:r>
              <a:rPr lang="en-GB" dirty="0" err="1"/>
              <a:t>rhoncuseros</a:t>
            </a:r>
            <a:r>
              <a:rPr lang="en-GB" dirty="0"/>
              <a:t>, ac </a:t>
            </a:r>
            <a:r>
              <a:rPr lang="en-GB" dirty="0" err="1"/>
              <a:t>ultricies</a:t>
            </a:r>
            <a:r>
              <a:rPr lang="en-GB" dirty="0"/>
              <a:t> </a:t>
            </a:r>
            <a:r>
              <a:rPr lang="en-GB" dirty="0" err="1"/>
              <a:t>felis</a:t>
            </a:r>
            <a:r>
              <a:rPr lang="en-GB" dirty="0"/>
              <a:t> </a:t>
            </a:r>
            <a:r>
              <a:rPr lang="en-GB" dirty="0" err="1"/>
              <a:t>imperdiet</a:t>
            </a:r>
            <a:r>
              <a:rPr lang="en-GB" dirty="0"/>
              <a:t> </a:t>
            </a:r>
            <a:r>
              <a:rPr lang="en-GB" dirty="0" err="1"/>
              <a:t>eu</a:t>
            </a:r>
            <a:r>
              <a:rPr lang="en-GB" dirty="0"/>
              <a:t>. </a:t>
            </a:r>
            <a:r>
              <a:rPr lang="en-GB" dirty="0" err="1"/>
              <a:t>Morbimolestie</a:t>
            </a:r>
            <a:r>
              <a:rPr lang="en-GB" dirty="0"/>
              <a:t> </a:t>
            </a:r>
            <a:r>
              <a:rPr lang="en-GB" dirty="0" err="1"/>
              <a:t>sapien</a:t>
            </a:r>
            <a:r>
              <a:rPr lang="en-GB" dirty="0"/>
              <a:t> </a:t>
            </a:r>
            <a:r>
              <a:rPr lang="en-GB" dirty="0" err="1"/>
              <a:t>sed</a:t>
            </a:r>
            <a:r>
              <a:rPr lang="en-GB" dirty="0"/>
              <a:t> </a:t>
            </a:r>
            <a:r>
              <a:rPr lang="en-GB" dirty="0" err="1"/>
              <a:t>pretium</a:t>
            </a:r>
            <a:r>
              <a:rPr lang="en-GB" dirty="0"/>
              <a:t> vestibulum.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D3C1D91-0640-4CC8-9F00-B048C67C9B30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0039589" y="4314936"/>
            <a:ext cx="7702718" cy="565468"/>
          </a:xfrm>
        </p:spPr>
        <p:txBody>
          <a:bodyPr>
            <a:normAutofit/>
          </a:bodyPr>
          <a:lstStyle>
            <a:lvl1pPr marL="0" indent="0">
              <a:buNone/>
              <a:defRPr sz="2638">
                <a:latin typeface="Co Text" panose="020B0503060202020204" pitchFamily="34" charset="0"/>
              </a:defRPr>
            </a:lvl1pPr>
            <a:lvl2pPr>
              <a:defRPr>
                <a:latin typeface="Co Text" panose="020B0503060202020204" pitchFamily="34" charset="0"/>
              </a:defRPr>
            </a:lvl2pPr>
            <a:lvl3pPr>
              <a:defRPr>
                <a:latin typeface="Co Text" panose="020B0503060202020204" pitchFamily="34" charset="0"/>
              </a:defRPr>
            </a:lvl3pPr>
            <a:lvl4pPr>
              <a:defRPr>
                <a:latin typeface="Co Text" panose="020B0503060202020204" pitchFamily="34" charset="0"/>
              </a:defRPr>
            </a:lvl4pPr>
            <a:lvl5pPr>
              <a:defRPr>
                <a:latin typeface="Co Text" panose="020B0503060202020204" pitchFamily="34" charset="0"/>
              </a:defRPr>
            </a:lvl5pPr>
          </a:lstStyle>
          <a:p>
            <a:pPr lvl="0"/>
            <a:r>
              <a:rPr lang="en-US" dirty="0"/>
              <a:t>Subtitle</a:t>
            </a:r>
          </a:p>
        </p:txBody>
      </p:sp>
      <p:sp>
        <p:nvSpPr>
          <p:cNvPr id="32" name="Text Placeholder 21">
            <a:extLst>
              <a:ext uri="{FF2B5EF4-FFF2-40B4-BE49-F238E27FC236}">
                <a16:creationId xmlns:a16="http://schemas.microsoft.com/office/drawing/2014/main" id="{2A577220-44C7-4BF1-B796-79E9E58B470A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0039589" y="4939315"/>
            <a:ext cx="7702718" cy="1994199"/>
          </a:xfrm>
        </p:spPr>
        <p:txBody>
          <a:bodyPr/>
          <a:lstStyle>
            <a:lvl1pPr marL="565442" indent="-565442"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  <a:defRPr/>
            </a:lvl1pPr>
          </a:lstStyle>
          <a:p>
            <a:pPr marL="342900" indent="-342900">
              <a:buFont typeface="+mj-lt"/>
              <a:buAutoNum type="arabicPeriod"/>
            </a:pPr>
            <a:r>
              <a:rPr lang="en-GB" sz="2309" dirty="0" err="1">
                <a:solidFill>
                  <a:srgbClr val="5B686E"/>
                </a:solidFill>
                <a:latin typeface="Co Text Light" panose="020B0303060202020204" pitchFamily="34" charset="0"/>
                <a:cs typeface="Co Text Light" panose="020B0303060202020204" pitchFamily="34" charset="0"/>
              </a:rPr>
              <a:t>Aeneanmolestie</a:t>
            </a:r>
            <a:r>
              <a:rPr lang="en-GB" sz="2309" dirty="0">
                <a:solidFill>
                  <a:srgbClr val="5B686E"/>
                </a:solidFill>
                <a:latin typeface="Co Text Light" panose="020B0303060202020204" pitchFamily="34" charset="0"/>
                <a:cs typeface="Co Text Light" panose="020B0303060202020204" pitchFamily="34" charset="0"/>
              </a:rPr>
              <a:t> </a:t>
            </a:r>
            <a:r>
              <a:rPr lang="en-GB" sz="2309" dirty="0" err="1">
                <a:solidFill>
                  <a:srgbClr val="5B686E"/>
                </a:solidFill>
                <a:latin typeface="Co Text Light" panose="020B0303060202020204" pitchFamily="34" charset="0"/>
                <a:cs typeface="Co Text Light" panose="020B0303060202020204" pitchFamily="34" charset="0"/>
              </a:rPr>
              <a:t>luctus</a:t>
            </a:r>
            <a:r>
              <a:rPr lang="en-GB" sz="2309" dirty="0">
                <a:solidFill>
                  <a:srgbClr val="5B686E"/>
                </a:solidFill>
                <a:latin typeface="Co Text Light" panose="020B0303060202020204" pitchFamily="34" charset="0"/>
                <a:cs typeface="Co Text Light" panose="020B0303060202020204" pitchFamily="34" charset="0"/>
              </a:rPr>
              <a:t> ligula </a:t>
            </a:r>
            <a:r>
              <a:rPr lang="en-GB" sz="2309" dirty="0" err="1">
                <a:solidFill>
                  <a:srgbClr val="5B686E"/>
                </a:solidFill>
                <a:latin typeface="Co Text Light" panose="020B0303060202020204" pitchFamily="34" charset="0"/>
                <a:cs typeface="Co Text Light" panose="020B0303060202020204" pitchFamily="34" charset="0"/>
              </a:rPr>
              <a:t>vel</a:t>
            </a:r>
            <a:r>
              <a:rPr lang="en-GB" sz="2309" dirty="0">
                <a:solidFill>
                  <a:srgbClr val="5B686E"/>
                </a:solidFill>
                <a:latin typeface="Co Text Light" panose="020B0303060202020204" pitchFamily="34" charset="0"/>
                <a:cs typeface="Co Text Light" panose="020B0303060202020204" pitchFamily="34" charset="0"/>
              </a:rPr>
              <a:t> </a:t>
            </a:r>
            <a:r>
              <a:rPr lang="en-GB" sz="2309" dirty="0" err="1">
                <a:solidFill>
                  <a:srgbClr val="5B686E"/>
                </a:solidFill>
                <a:latin typeface="Co Text Light" panose="020B0303060202020204" pitchFamily="34" charset="0"/>
                <a:cs typeface="Co Text Light" panose="020B0303060202020204" pitchFamily="34" charset="0"/>
              </a:rPr>
              <a:t>suscipit</a:t>
            </a:r>
            <a:r>
              <a:rPr lang="en-GB" sz="2309" dirty="0">
                <a:solidFill>
                  <a:srgbClr val="5B686E"/>
                </a:solidFill>
                <a:latin typeface="Co Text Light" panose="020B0303060202020204" pitchFamily="34" charset="0"/>
                <a:cs typeface="Co Text Light" panose="020B0303060202020204" pitchFamily="34" charset="0"/>
              </a:rPr>
              <a:t>. </a:t>
            </a:r>
            <a:r>
              <a:rPr lang="en-GB" sz="2309" dirty="0" err="1">
                <a:solidFill>
                  <a:srgbClr val="5B686E"/>
                </a:solidFill>
                <a:latin typeface="Co Text Light" panose="020B0303060202020204" pitchFamily="34" charset="0"/>
                <a:cs typeface="Co Text Light" panose="020B0303060202020204" pitchFamily="34" charset="0"/>
              </a:rPr>
              <a:t>Nulla</a:t>
            </a:r>
            <a:r>
              <a:rPr lang="en-GB" sz="2309" dirty="0">
                <a:solidFill>
                  <a:srgbClr val="5B686E"/>
                </a:solidFill>
                <a:latin typeface="Co Text Light" panose="020B0303060202020204" pitchFamily="34" charset="0"/>
                <a:cs typeface="Co Text Light" panose="020B0303060202020204" pitchFamily="34" charset="0"/>
              </a:rPr>
              <a:t> </a:t>
            </a:r>
            <a:r>
              <a:rPr lang="en-GB" sz="2309" dirty="0" err="1">
                <a:solidFill>
                  <a:srgbClr val="5B686E"/>
                </a:solidFill>
                <a:latin typeface="Co Text Light" panose="020B0303060202020204" pitchFamily="34" charset="0"/>
                <a:cs typeface="Co Text Light" panose="020B0303060202020204" pitchFamily="34" charset="0"/>
              </a:rPr>
              <a:t>facilisi.Aliquam</a:t>
            </a:r>
            <a:r>
              <a:rPr lang="en-GB" sz="2309" dirty="0">
                <a:solidFill>
                  <a:srgbClr val="5B686E"/>
                </a:solidFill>
                <a:latin typeface="Co Text Light" panose="020B0303060202020204" pitchFamily="34" charset="0"/>
                <a:cs typeface="Co Text Light" panose="020B0303060202020204" pitchFamily="34" charset="0"/>
              </a:rPr>
              <a:t> </a:t>
            </a:r>
            <a:r>
              <a:rPr lang="en-GB" sz="2309" dirty="0" err="1">
                <a:solidFill>
                  <a:srgbClr val="5B686E"/>
                </a:solidFill>
                <a:latin typeface="Co Text Light" panose="020B0303060202020204" pitchFamily="34" charset="0"/>
                <a:cs typeface="Co Text Light" panose="020B0303060202020204" pitchFamily="34" charset="0"/>
              </a:rPr>
              <a:t>erat</a:t>
            </a:r>
            <a:r>
              <a:rPr lang="en-GB" sz="2309" dirty="0">
                <a:solidFill>
                  <a:srgbClr val="5B686E"/>
                </a:solidFill>
                <a:latin typeface="Co Text Light" panose="020B0303060202020204" pitchFamily="34" charset="0"/>
                <a:cs typeface="Co Text Light" panose="020B0303060202020204" pitchFamily="34" charset="0"/>
              </a:rPr>
              <a:t> </a:t>
            </a:r>
            <a:r>
              <a:rPr lang="en-GB" sz="2309" dirty="0" err="1">
                <a:solidFill>
                  <a:srgbClr val="5B686E"/>
                </a:solidFill>
                <a:latin typeface="Co Text Light" panose="020B0303060202020204" pitchFamily="34" charset="0"/>
                <a:cs typeface="Co Text Light" panose="020B0303060202020204" pitchFamily="34" charset="0"/>
              </a:rPr>
              <a:t>volutpat</a:t>
            </a:r>
            <a:r>
              <a:rPr lang="en-GB" sz="2309" dirty="0">
                <a:solidFill>
                  <a:srgbClr val="5B686E"/>
                </a:solidFill>
                <a:latin typeface="Co Text Light" panose="020B0303060202020204" pitchFamily="34" charset="0"/>
                <a:cs typeface="Co Text Light" panose="020B0303060202020204" pitchFamily="34" charset="0"/>
              </a:rPr>
              <a:t>. </a:t>
            </a:r>
          </a:p>
          <a:p>
            <a:pPr marL="342900" indent="-342900">
              <a:buFont typeface="+mj-lt"/>
              <a:buAutoNum type="arabicPeriod"/>
            </a:pPr>
            <a:r>
              <a:rPr lang="en-GB" sz="2309" dirty="0">
                <a:solidFill>
                  <a:srgbClr val="5B686E"/>
                </a:solidFill>
                <a:latin typeface="Co Text Light" panose="020B0303060202020204" pitchFamily="34" charset="0"/>
                <a:cs typeface="Co Text Light" panose="020B0303060202020204" pitchFamily="34" charset="0"/>
              </a:rPr>
              <a:t>Duis </a:t>
            </a:r>
            <a:r>
              <a:rPr lang="en-GB" sz="2309" dirty="0" err="1">
                <a:solidFill>
                  <a:srgbClr val="5B686E"/>
                </a:solidFill>
                <a:latin typeface="Co Text Light" panose="020B0303060202020204" pitchFamily="34" charset="0"/>
                <a:cs typeface="Co Text Light" panose="020B0303060202020204" pitchFamily="34" charset="0"/>
              </a:rPr>
              <a:t>ultricies</a:t>
            </a:r>
            <a:r>
              <a:rPr lang="en-GB" sz="2309" dirty="0">
                <a:solidFill>
                  <a:srgbClr val="5B686E"/>
                </a:solidFill>
                <a:latin typeface="Co Text Light" panose="020B0303060202020204" pitchFamily="34" charset="0"/>
                <a:cs typeface="Co Text Light" panose="020B0303060202020204" pitchFamily="34" charset="0"/>
              </a:rPr>
              <a:t> </a:t>
            </a:r>
            <a:r>
              <a:rPr lang="en-GB" sz="2309" dirty="0" err="1">
                <a:solidFill>
                  <a:srgbClr val="5B686E"/>
                </a:solidFill>
                <a:latin typeface="Co Text Light" panose="020B0303060202020204" pitchFamily="34" charset="0"/>
                <a:cs typeface="Co Text Light" panose="020B0303060202020204" pitchFamily="34" charset="0"/>
              </a:rPr>
              <a:t>erat</a:t>
            </a:r>
            <a:r>
              <a:rPr lang="en-GB" sz="2309" dirty="0">
                <a:solidFill>
                  <a:srgbClr val="5B686E"/>
                </a:solidFill>
                <a:latin typeface="Co Text Light" panose="020B0303060202020204" pitchFamily="34" charset="0"/>
                <a:cs typeface="Co Text Light" panose="020B0303060202020204" pitchFamily="34" charset="0"/>
              </a:rPr>
              <a:t> </a:t>
            </a:r>
            <a:r>
              <a:rPr lang="en-GB" sz="2309" dirty="0" err="1">
                <a:solidFill>
                  <a:srgbClr val="5B686E"/>
                </a:solidFill>
                <a:latin typeface="Co Text Light" panose="020B0303060202020204" pitchFamily="34" charset="0"/>
                <a:cs typeface="Co Text Light" panose="020B0303060202020204" pitchFamily="34" charset="0"/>
              </a:rPr>
              <a:t>atefficitur</a:t>
            </a:r>
            <a:r>
              <a:rPr lang="en-GB" sz="2309" dirty="0">
                <a:solidFill>
                  <a:srgbClr val="5B686E"/>
                </a:solidFill>
                <a:latin typeface="Co Text Light" panose="020B0303060202020204" pitchFamily="34" charset="0"/>
                <a:cs typeface="Co Text Light" panose="020B0303060202020204" pitchFamily="34" charset="0"/>
              </a:rPr>
              <a:t> </a:t>
            </a:r>
            <a:r>
              <a:rPr lang="en-GB" sz="2309" dirty="0" err="1">
                <a:solidFill>
                  <a:srgbClr val="5B686E"/>
                </a:solidFill>
                <a:latin typeface="Co Text Light" panose="020B0303060202020204" pitchFamily="34" charset="0"/>
                <a:cs typeface="Co Text Light" panose="020B0303060202020204" pitchFamily="34" charset="0"/>
              </a:rPr>
              <a:t>tempor</a:t>
            </a:r>
            <a:r>
              <a:rPr lang="en-GB" sz="2309" dirty="0">
                <a:solidFill>
                  <a:srgbClr val="5B686E"/>
                </a:solidFill>
                <a:latin typeface="Co Text Light" panose="020B0303060202020204" pitchFamily="34" charset="0"/>
                <a:cs typeface="Co Text Light" panose="020B0303060202020204" pitchFamily="34" charset="0"/>
              </a:rPr>
              <a:t>. Duis </a:t>
            </a:r>
            <a:r>
              <a:rPr lang="en-GB" sz="2309" dirty="0" err="1">
                <a:solidFill>
                  <a:srgbClr val="5B686E"/>
                </a:solidFill>
                <a:latin typeface="Co Text Light" panose="020B0303060202020204" pitchFamily="34" charset="0"/>
                <a:cs typeface="Co Text Light" panose="020B0303060202020204" pitchFamily="34" charset="0"/>
              </a:rPr>
              <a:t>laoreet</a:t>
            </a:r>
            <a:r>
              <a:rPr lang="en-GB" sz="2309" dirty="0">
                <a:solidFill>
                  <a:srgbClr val="5B686E"/>
                </a:solidFill>
                <a:latin typeface="Co Text Light" panose="020B0303060202020204" pitchFamily="34" charset="0"/>
                <a:cs typeface="Co Text Light" panose="020B0303060202020204" pitchFamily="34" charset="0"/>
              </a:rPr>
              <a:t> vitae </a:t>
            </a:r>
            <a:r>
              <a:rPr lang="en-GB" sz="2309" dirty="0" err="1">
                <a:solidFill>
                  <a:srgbClr val="5B686E"/>
                </a:solidFill>
                <a:latin typeface="Co Text Light" panose="020B0303060202020204" pitchFamily="34" charset="0"/>
                <a:cs typeface="Co Text Light" panose="020B0303060202020204" pitchFamily="34" charset="0"/>
              </a:rPr>
              <a:t>leo</a:t>
            </a:r>
            <a:r>
              <a:rPr lang="en-GB" sz="2309" dirty="0">
                <a:solidFill>
                  <a:srgbClr val="5B686E"/>
                </a:solidFill>
                <a:latin typeface="Co Text Light" panose="020B0303060202020204" pitchFamily="34" charset="0"/>
                <a:cs typeface="Co Text Light" panose="020B0303060202020204" pitchFamily="34" charset="0"/>
              </a:rPr>
              <a:t> </a:t>
            </a:r>
            <a:r>
              <a:rPr lang="en-GB" sz="2309" dirty="0" err="1">
                <a:solidFill>
                  <a:srgbClr val="5B686E"/>
                </a:solidFill>
                <a:latin typeface="Co Text Light" panose="020B0303060202020204" pitchFamily="34" charset="0"/>
                <a:cs typeface="Co Text Light" panose="020B0303060202020204" pitchFamily="34" charset="0"/>
              </a:rPr>
              <a:t>utcondimentum</a:t>
            </a:r>
            <a:r>
              <a:rPr lang="en-GB" sz="2309" dirty="0">
                <a:solidFill>
                  <a:srgbClr val="5B686E"/>
                </a:solidFill>
                <a:latin typeface="Co Text Light" panose="020B0303060202020204" pitchFamily="34" charset="0"/>
                <a:cs typeface="Co Text Light" panose="020B0303060202020204" pitchFamily="34" charset="0"/>
              </a:rPr>
              <a:t>.</a:t>
            </a:r>
          </a:p>
          <a:p>
            <a:pPr marL="342900" indent="-342900">
              <a:buFont typeface="+mj-lt"/>
              <a:buAutoNum type="arabicPeriod"/>
            </a:pPr>
            <a:r>
              <a:rPr lang="en-GB" sz="2309" dirty="0" err="1">
                <a:solidFill>
                  <a:srgbClr val="5B686E"/>
                </a:solidFill>
                <a:latin typeface="Co Text Light" panose="020B0303060202020204" pitchFamily="34" charset="0"/>
                <a:cs typeface="Co Text Light" panose="020B0303060202020204" pitchFamily="34" charset="0"/>
              </a:rPr>
              <a:t>Suspendisse</a:t>
            </a:r>
            <a:r>
              <a:rPr lang="en-GB" sz="2309" dirty="0">
                <a:solidFill>
                  <a:srgbClr val="5B686E"/>
                </a:solidFill>
                <a:latin typeface="Co Text Light" panose="020B0303060202020204" pitchFamily="34" charset="0"/>
                <a:cs typeface="Co Text Light" panose="020B0303060202020204" pitchFamily="34" charset="0"/>
              </a:rPr>
              <a:t> </a:t>
            </a:r>
            <a:r>
              <a:rPr lang="en-GB" sz="2309" dirty="0" err="1">
                <a:solidFill>
                  <a:srgbClr val="5B686E"/>
                </a:solidFill>
                <a:latin typeface="Co Text Light" panose="020B0303060202020204" pitchFamily="34" charset="0"/>
                <a:cs typeface="Co Text Light" panose="020B0303060202020204" pitchFamily="34" charset="0"/>
              </a:rPr>
              <a:t>eget</a:t>
            </a:r>
            <a:r>
              <a:rPr lang="en-GB" sz="2309" dirty="0">
                <a:solidFill>
                  <a:srgbClr val="5B686E"/>
                </a:solidFill>
                <a:latin typeface="Co Text Light" panose="020B0303060202020204" pitchFamily="34" charset="0"/>
                <a:cs typeface="Co Text Light" panose="020B0303060202020204" pitchFamily="34" charset="0"/>
              </a:rPr>
              <a:t> </a:t>
            </a:r>
            <a:r>
              <a:rPr lang="en-GB" sz="2309" dirty="0" err="1">
                <a:solidFill>
                  <a:srgbClr val="5B686E"/>
                </a:solidFill>
                <a:latin typeface="Co Text Light" panose="020B0303060202020204" pitchFamily="34" charset="0"/>
                <a:cs typeface="Co Text Light" panose="020B0303060202020204" pitchFamily="34" charset="0"/>
              </a:rPr>
              <a:t>molestie</a:t>
            </a:r>
            <a:r>
              <a:rPr lang="en-GB" sz="2309" dirty="0">
                <a:solidFill>
                  <a:srgbClr val="5B686E"/>
                </a:solidFill>
                <a:latin typeface="Co Text Light" panose="020B0303060202020204" pitchFamily="34" charset="0"/>
                <a:cs typeface="Co Text Light" panose="020B0303060202020204" pitchFamily="34" charset="0"/>
              </a:rPr>
              <a:t> </a:t>
            </a:r>
            <a:r>
              <a:rPr lang="en-GB" sz="2309" dirty="0" err="1">
                <a:solidFill>
                  <a:srgbClr val="5B686E"/>
                </a:solidFill>
                <a:latin typeface="Co Text Light" panose="020B0303060202020204" pitchFamily="34" charset="0"/>
                <a:cs typeface="Co Text Light" panose="020B0303060202020204" pitchFamily="34" charset="0"/>
              </a:rPr>
              <a:t>tortor</a:t>
            </a:r>
            <a:endParaRPr lang="en-GB" sz="2309" dirty="0">
              <a:solidFill>
                <a:srgbClr val="5B686E"/>
              </a:solidFill>
              <a:latin typeface="Co Text Light" panose="020B0303060202020204" pitchFamily="34" charset="0"/>
              <a:cs typeface="Co Text Light" panose="020B0303060202020204" pitchFamily="34" charset="0"/>
            </a:endParaRPr>
          </a:p>
        </p:txBody>
      </p:sp>
      <p:sp>
        <p:nvSpPr>
          <p:cNvPr id="22" name="Text Placeholder 21">
            <a:extLst>
              <a:ext uri="{FF2B5EF4-FFF2-40B4-BE49-F238E27FC236}">
                <a16:creationId xmlns:a16="http://schemas.microsoft.com/office/drawing/2014/main" id="{512ECFC6-B80B-4143-99C0-FC132AF473BF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010384" y="2241495"/>
            <a:ext cx="17715353" cy="1135844"/>
          </a:xfrm>
        </p:spPr>
        <p:txBody>
          <a:bodyPr/>
          <a:lstStyle>
            <a:lvl1pPr marL="0" indent="0">
              <a:spcAft>
                <a:spcPts val="989"/>
              </a:spcAft>
              <a:buFont typeface="Arial" panose="020B0604020202020204" pitchFamily="34" charset="0"/>
              <a:buNone/>
              <a:defRPr/>
            </a:lvl1pPr>
          </a:lstStyle>
          <a:p>
            <a:pPr lvl="0"/>
            <a:r>
              <a:rPr lang="en-GB" dirty="0"/>
              <a:t>Lorem ipsum </a:t>
            </a:r>
            <a:r>
              <a:rPr lang="en-GB" dirty="0" err="1"/>
              <a:t>dolor</a:t>
            </a:r>
            <a:r>
              <a:rPr lang="en-GB" dirty="0"/>
              <a:t> sit </a:t>
            </a:r>
            <a:r>
              <a:rPr lang="en-GB" dirty="0" err="1"/>
              <a:t>amet</a:t>
            </a:r>
            <a:r>
              <a:rPr lang="en-GB" dirty="0"/>
              <a:t>, </a:t>
            </a:r>
            <a:r>
              <a:rPr lang="en-GB" dirty="0" err="1"/>
              <a:t>consectet</a:t>
            </a:r>
            <a:r>
              <a:rPr lang="en-GB" dirty="0"/>
              <a:t> </a:t>
            </a:r>
            <a:r>
              <a:rPr lang="en-GB" dirty="0" err="1"/>
              <a:t>uradipiscing</a:t>
            </a:r>
            <a:r>
              <a:rPr lang="en-GB" dirty="0"/>
              <a:t> </a:t>
            </a:r>
            <a:r>
              <a:rPr lang="en-GB" dirty="0" err="1"/>
              <a:t>elit</a:t>
            </a:r>
            <a:r>
              <a:rPr lang="en-GB" dirty="0"/>
              <a:t>. </a:t>
            </a:r>
            <a:r>
              <a:rPr lang="en-GB" dirty="0" err="1"/>
              <a:t>Vivamus</a:t>
            </a:r>
            <a:r>
              <a:rPr lang="en-GB" dirty="0"/>
              <a:t> </a:t>
            </a:r>
            <a:r>
              <a:rPr lang="en-GB" dirty="0" err="1"/>
              <a:t>ullamcorper</a:t>
            </a:r>
            <a:r>
              <a:rPr lang="en-GB" dirty="0"/>
              <a:t> </a:t>
            </a:r>
            <a:r>
              <a:rPr lang="en-GB" dirty="0" err="1"/>
              <a:t>rhoncuseros</a:t>
            </a:r>
            <a:r>
              <a:rPr lang="en-GB" dirty="0"/>
              <a:t>, ac </a:t>
            </a:r>
            <a:r>
              <a:rPr lang="en-GB" dirty="0" err="1"/>
              <a:t>ultricies</a:t>
            </a:r>
            <a:r>
              <a:rPr lang="en-GB" dirty="0"/>
              <a:t> </a:t>
            </a:r>
            <a:r>
              <a:rPr lang="en-GB" dirty="0" err="1"/>
              <a:t>felis</a:t>
            </a:r>
            <a:r>
              <a:rPr lang="en-GB" dirty="0"/>
              <a:t> </a:t>
            </a:r>
            <a:r>
              <a:rPr lang="en-GB" dirty="0" err="1"/>
              <a:t>imperdiet</a:t>
            </a:r>
            <a:r>
              <a:rPr lang="en-GB" dirty="0"/>
              <a:t> </a:t>
            </a:r>
            <a:r>
              <a:rPr lang="en-GB" dirty="0" err="1"/>
              <a:t>eu</a:t>
            </a:r>
            <a:r>
              <a:rPr lang="en-GB" dirty="0"/>
              <a:t>. </a:t>
            </a:r>
            <a:r>
              <a:rPr lang="en-GB" dirty="0" err="1"/>
              <a:t>Morbimolestie</a:t>
            </a:r>
            <a:r>
              <a:rPr lang="en-GB" dirty="0"/>
              <a:t> </a:t>
            </a:r>
            <a:r>
              <a:rPr lang="en-GB" dirty="0" err="1"/>
              <a:t>sapien</a:t>
            </a:r>
            <a:r>
              <a:rPr lang="en-GB" dirty="0"/>
              <a:t> </a:t>
            </a:r>
            <a:r>
              <a:rPr lang="en-GB" dirty="0" err="1"/>
              <a:t>sed</a:t>
            </a:r>
            <a:r>
              <a:rPr lang="en-GB" dirty="0"/>
              <a:t> </a:t>
            </a:r>
            <a:r>
              <a:rPr lang="en-GB" dirty="0" err="1"/>
              <a:t>pretium</a:t>
            </a:r>
            <a:r>
              <a:rPr lang="en-GB" dirty="0"/>
              <a:t> vestibulum.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D21B77BE-CDC6-4633-ADB3-86A4F4A3EC4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010384" y="1139966"/>
            <a:ext cx="8395309" cy="853632"/>
          </a:xfrm>
          <a:noFill/>
        </p:spPr>
        <p:txBody>
          <a:bodyPr wrap="square" rtlCol="0">
            <a:spAutoFit/>
          </a:bodyPr>
          <a:lstStyle>
            <a:lvl1pPr>
              <a:lnSpc>
                <a:spcPct val="100000"/>
              </a:lnSpc>
              <a:defRPr lang="en-GB" sz="4947" dirty="0">
                <a:solidFill>
                  <a:srgbClr val="5B686E"/>
                </a:solidFill>
                <a:latin typeface="Co Text Light" panose="020B0303060202020204" pitchFamily="34" charset="0"/>
                <a:ea typeface="+mn-ea"/>
                <a:cs typeface="Co Text Light" panose="020B0303060202020204" pitchFamily="34" charset="0"/>
              </a:defRPr>
            </a:lvl1pPr>
          </a:lstStyle>
          <a:p>
            <a:r>
              <a:rPr lang="en-US" sz="4947" dirty="0">
                <a:solidFill>
                  <a:srgbClr val="5B686E"/>
                </a:solidFill>
                <a:latin typeface="Co Text Light" panose="020B0303060202020204" pitchFamily="34" charset="0"/>
                <a:cs typeface="Co Text Light" panose="020B0303060202020204" pitchFamily="34" charset="0"/>
              </a:rPr>
              <a:t>Quote with image</a:t>
            </a:r>
          </a:p>
        </p:txBody>
      </p:sp>
    </p:spTree>
    <p:extLst>
      <p:ext uri="{BB962C8B-B14F-4D97-AF65-F5344CB8AC3E}">
        <p14:creationId xmlns:p14="http://schemas.microsoft.com/office/powerpoint/2010/main" val="3926278342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avy copy slide with bullet points on the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ext Placeholder 2">
            <a:extLst>
              <a:ext uri="{FF2B5EF4-FFF2-40B4-BE49-F238E27FC236}">
                <a16:creationId xmlns:a16="http://schemas.microsoft.com/office/drawing/2014/main" id="{FDDCAF46-E13D-490C-9FD5-3D9B8FE67064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0497117" y="4031175"/>
            <a:ext cx="8381889" cy="6455096"/>
          </a:xfrm>
        </p:spPr>
        <p:txBody>
          <a:bodyPr/>
          <a:lstStyle>
            <a:lvl1pPr marL="471202" indent="-471202">
              <a:buFont typeface="Arial" panose="020B0604020202020204" pitchFamily="34" charset="0"/>
              <a:buChar char="•"/>
              <a:defRPr/>
            </a:lvl1pPr>
          </a:lstStyle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309" dirty="0">
                <a:solidFill>
                  <a:srgbClr val="5B686E"/>
                </a:solidFill>
                <a:latin typeface="Co Text Light" panose="020B0303060202020204" pitchFamily="34" charset="0"/>
                <a:cs typeface="Co Text Light" panose="020B0303060202020204" pitchFamily="34" charset="0"/>
              </a:rPr>
              <a:t>Lorem ipsum </a:t>
            </a:r>
            <a:r>
              <a:rPr lang="en-GB" sz="2309" dirty="0" err="1">
                <a:solidFill>
                  <a:srgbClr val="5B686E"/>
                </a:solidFill>
                <a:latin typeface="Co Text Light" panose="020B0303060202020204" pitchFamily="34" charset="0"/>
                <a:cs typeface="Co Text Light" panose="020B0303060202020204" pitchFamily="34" charset="0"/>
              </a:rPr>
              <a:t>dolor</a:t>
            </a:r>
            <a:r>
              <a:rPr lang="en-GB" sz="2309" dirty="0">
                <a:solidFill>
                  <a:srgbClr val="5B686E"/>
                </a:solidFill>
                <a:latin typeface="Co Text Light" panose="020B0303060202020204" pitchFamily="34" charset="0"/>
                <a:cs typeface="Co Text Light" panose="020B0303060202020204" pitchFamily="34" charset="0"/>
              </a:rPr>
              <a:t> sit </a:t>
            </a:r>
            <a:r>
              <a:rPr lang="en-GB" sz="2309" dirty="0" err="1">
                <a:solidFill>
                  <a:srgbClr val="5B686E"/>
                </a:solidFill>
                <a:latin typeface="Co Text Light" panose="020B0303060202020204" pitchFamily="34" charset="0"/>
                <a:cs typeface="Co Text Light" panose="020B0303060202020204" pitchFamily="34" charset="0"/>
              </a:rPr>
              <a:t>amet</a:t>
            </a:r>
            <a:r>
              <a:rPr lang="en-GB" sz="2309" dirty="0">
                <a:solidFill>
                  <a:srgbClr val="5B686E"/>
                </a:solidFill>
                <a:latin typeface="Co Text Light" panose="020B0303060202020204" pitchFamily="34" charset="0"/>
                <a:cs typeface="Co Text Light" panose="020B0303060202020204" pitchFamily="34" charset="0"/>
              </a:rPr>
              <a:t>, </a:t>
            </a:r>
            <a:r>
              <a:rPr lang="en-GB" sz="2309" dirty="0" err="1">
                <a:solidFill>
                  <a:srgbClr val="5B686E"/>
                </a:solidFill>
                <a:latin typeface="Co Text Light" panose="020B0303060202020204" pitchFamily="34" charset="0"/>
                <a:cs typeface="Co Text Light" panose="020B0303060202020204" pitchFamily="34" charset="0"/>
              </a:rPr>
              <a:t>consectet</a:t>
            </a:r>
            <a:r>
              <a:rPr lang="en-GB" sz="2309" dirty="0">
                <a:solidFill>
                  <a:srgbClr val="5B686E"/>
                </a:solidFill>
                <a:latin typeface="Co Text Light" panose="020B0303060202020204" pitchFamily="34" charset="0"/>
                <a:cs typeface="Co Text Light" panose="020B0303060202020204" pitchFamily="34" charset="0"/>
              </a:rPr>
              <a:t> </a:t>
            </a:r>
            <a:r>
              <a:rPr lang="en-GB" sz="2309" dirty="0" err="1">
                <a:solidFill>
                  <a:srgbClr val="5B686E"/>
                </a:solidFill>
                <a:latin typeface="Co Text Light" panose="020B0303060202020204" pitchFamily="34" charset="0"/>
                <a:cs typeface="Co Text Light" panose="020B0303060202020204" pitchFamily="34" charset="0"/>
              </a:rPr>
              <a:t>uradipiscing</a:t>
            </a:r>
            <a:r>
              <a:rPr lang="en-GB" sz="2309" dirty="0">
                <a:solidFill>
                  <a:srgbClr val="5B686E"/>
                </a:solidFill>
                <a:latin typeface="Co Text Light" panose="020B0303060202020204" pitchFamily="34" charset="0"/>
                <a:cs typeface="Co Text Light" panose="020B0303060202020204" pitchFamily="34" charset="0"/>
              </a:rPr>
              <a:t> </a:t>
            </a:r>
            <a:r>
              <a:rPr lang="en-GB" sz="2309" dirty="0" err="1">
                <a:solidFill>
                  <a:srgbClr val="5B686E"/>
                </a:solidFill>
                <a:latin typeface="Co Text Light" panose="020B0303060202020204" pitchFamily="34" charset="0"/>
                <a:cs typeface="Co Text Light" panose="020B0303060202020204" pitchFamily="34" charset="0"/>
              </a:rPr>
              <a:t>elit</a:t>
            </a:r>
            <a:r>
              <a:rPr lang="en-GB" sz="2309" dirty="0">
                <a:solidFill>
                  <a:srgbClr val="5B686E"/>
                </a:solidFill>
                <a:latin typeface="Co Text Light" panose="020B0303060202020204" pitchFamily="34" charset="0"/>
                <a:cs typeface="Co Text Light" panose="020B0303060202020204" pitchFamily="34" charset="0"/>
              </a:rPr>
              <a:t>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309" dirty="0" err="1">
                <a:solidFill>
                  <a:srgbClr val="5B686E"/>
                </a:solidFill>
                <a:latin typeface="Co Text Light" panose="020B0303060202020204" pitchFamily="34" charset="0"/>
                <a:cs typeface="Co Text Light" panose="020B0303060202020204" pitchFamily="34" charset="0"/>
              </a:rPr>
              <a:t>Vivamus</a:t>
            </a:r>
            <a:r>
              <a:rPr lang="en-GB" sz="2309" dirty="0">
                <a:solidFill>
                  <a:srgbClr val="5B686E"/>
                </a:solidFill>
                <a:latin typeface="Co Text Light" panose="020B0303060202020204" pitchFamily="34" charset="0"/>
                <a:cs typeface="Co Text Light" panose="020B0303060202020204" pitchFamily="34" charset="0"/>
              </a:rPr>
              <a:t> </a:t>
            </a:r>
            <a:r>
              <a:rPr lang="en-GB" sz="2309" dirty="0" err="1">
                <a:solidFill>
                  <a:srgbClr val="5B686E"/>
                </a:solidFill>
                <a:latin typeface="Co Text Light" panose="020B0303060202020204" pitchFamily="34" charset="0"/>
                <a:cs typeface="Co Text Light" panose="020B0303060202020204" pitchFamily="34" charset="0"/>
              </a:rPr>
              <a:t>ullamcorper</a:t>
            </a:r>
            <a:r>
              <a:rPr lang="en-GB" sz="2309" dirty="0">
                <a:solidFill>
                  <a:srgbClr val="5B686E"/>
                </a:solidFill>
                <a:latin typeface="Co Text Light" panose="020B0303060202020204" pitchFamily="34" charset="0"/>
                <a:cs typeface="Co Text Light" panose="020B0303060202020204" pitchFamily="34" charset="0"/>
              </a:rPr>
              <a:t> </a:t>
            </a:r>
            <a:r>
              <a:rPr lang="en-GB" sz="2309" dirty="0" err="1">
                <a:solidFill>
                  <a:srgbClr val="5B686E"/>
                </a:solidFill>
                <a:latin typeface="Co Text Light" panose="020B0303060202020204" pitchFamily="34" charset="0"/>
                <a:cs typeface="Co Text Light" panose="020B0303060202020204" pitchFamily="34" charset="0"/>
              </a:rPr>
              <a:t>rhoncuseros</a:t>
            </a:r>
            <a:r>
              <a:rPr lang="en-GB" sz="2309" dirty="0">
                <a:solidFill>
                  <a:srgbClr val="5B686E"/>
                </a:solidFill>
                <a:latin typeface="Co Text Light" panose="020B0303060202020204" pitchFamily="34" charset="0"/>
                <a:cs typeface="Co Text Light" panose="020B0303060202020204" pitchFamily="34" charset="0"/>
              </a:rPr>
              <a:t>, ac </a:t>
            </a:r>
            <a:r>
              <a:rPr lang="en-GB" sz="2309" dirty="0" err="1">
                <a:solidFill>
                  <a:srgbClr val="5B686E"/>
                </a:solidFill>
                <a:latin typeface="Co Text Light" panose="020B0303060202020204" pitchFamily="34" charset="0"/>
                <a:cs typeface="Co Text Light" panose="020B0303060202020204" pitchFamily="34" charset="0"/>
              </a:rPr>
              <a:t>ultricies</a:t>
            </a:r>
            <a:r>
              <a:rPr lang="en-GB" sz="2309" dirty="0">
                <a:solidFill>
                  <a:srgbClr val="5B686E"/>
                </a:solidFill>
                <a:latin typeface="Co Text Light" panose="020B0303060202020204" pitchFamily="34" charset="0"/>
                <a:cs typeface="Co Text Light" panose="020B0303060202020204" pitchFamily="34" charset="0"/>
              </a:rPr>
              <a:t> </a:t>
            </a:r>
            <a:r>
              <a:rPr lang="en-GB" sz="2309" dirty="0" err="1">
                <a:solidFill>
                  <a:srgbClr val="5B686E"/>
                </a:solidFill>
                <a:latin typeface="Co Text Light" panose="020B0303060202020204" pitchFamily="34" charset="0"/>
                <a:cs typeface="Co Text Light" panose="020B0303060202020204" pitchFamily="34" charset="0"/>
              </a:rPr>
              <a:t>felis</a:t>
            </a:r>
            <a:r>
              <a:rPr lang="en-GB" sz="2309" dirty="0">
                <a:solidFill>
                  <a:srgbClr val="5B686E"/>
                </a:solidFill>
                <a:latin typeface="Co Text Light" panose="020B0303060202020204" pitchFamily="34" charset="0"/>
                <a:cs typeface="Co Text Light" panose="020B0303060202020204" pitchFamily="34" charset="0"/>
              </a:rPr>
              <a:t> </a:t>
            </a:r>
            <a:r>
              <a:rPr lang="en-GB" sz="2309" dirty="0" err="1">
                <a:solidFill>
                  <a:srgbClr val="5B686E"/>
                </a:solidFill>
                <a:latin typeface="Co Text Light" panose="020B0303060202020204" pitchFamily="34" charset="0"/>
                <a:cs typeface="Co Text Light" panose="020B0303060202020204" pitchFamily="34" charset="0"/>
              </a:rPr>
              <a:t>imperdiet</a:t>
            </a:r>
            <a:r>
              <a:rPr lang="en-GB" sz="2309" dirty="0">
                <a:solidFill>
                  <a:srgbClr val="5B686E"/>
                </a:solidFill>
                <a:latin typeface="Co Text Light" panose="020B0303060202020204" pitchFamily="34" charset="0"/>
                <a:cs typeface="Co Text Light" panose="020B0303060202020204" pitchFamily="34" charset="0"/>
              </a:rPr>
              <a:t> </a:t>
            </a:r>
            <a:r>
              <a:rPr lang="en-GB" sz="2309" dirty="0" err="1">
                <a:solidFill>
                  <a:srgbClr val="5B686E"/>
                </a:solidFill>
                <a:latin typeface="Co Text Light" panose="020B0303060202020204" pitchFamily="34" charset="0"/>
                <a:cs typeface="Co Text Light" panose="020B0303060202020204" pitchFamily="34" charset="0"/>
              </a:rPr>
              <a:t>eu</a:t>
            </a:r>
            <a:r>
              <a:rPr lang="en-GB" sz="2309" dirty="0">
                <a:solidFill>
                  <a:srgbClr val="5B686E"/>
                </a:solidFill>
                <a:latin typeface="Co Text Light" panose="020B0303060202020204" pitchFamily="34" charset="0"/>
                <a:cs typeface="Co Text Light" panose="020B0303060202020204" pitchFamily="34" charset="0"/>
              </a:rPr>
              <a:t>. </a:t>
            </a:r>
            <a:r>
              <a:rPr lang="en-GB" sz="2309" dirty="0" err="1">
                <a:solidFill>
                  <a:srgbClr val="5B686E"/>
                </a:solidFill>
                <a:latin typeface="Co Text Light" panose="020B0303060202020204" pitchFamily="34" charset="0"/>
                <a:cs typeface="Co Text Light" panose="020B0303060202020204" pitchFamily="34" charset="0"/>
              </a:rPr>
              <a:t>Morbimolestie</a:t>
            </a:r>
            <a:r>
              <a:rPr lang="en-GB" sz="2309" dirty="0">
                <a:solidFill>
                  <a:srgbClr val="5B686E"/>
                </a:solidFill>
                <a:latin typeface="Co Text Light" panose="020B0303060202020204" pitchFamily="34" charset="0"/>
                <a:cs typeface="Co Text Light" panose="020B0303060202020204" pitchFamily="34" charset="0"/>
              </a:rPr>
              <a:t> </a:t>
            </a:r>
            <a:r>
              <a:rPr lang="en-GB" sz="2309" dirty="0" err="1">
                <a:solidFill>
                  <a:srgbClr val="5B686E"/>
                </a:solidFill>
                <a:latin typeface="Co Text Light" panose="020B0303060202020204" pitchFamily="34" charset="0"/>
                <a:cs typeface="Co Text Light" panose="020B0303060202020204" pitchFamily="34" charset="0"/>
              </a:rPr>
              <a:t>sapien</a:t>
            </a:r>
            <a:r>
              <a:rPr lang="en-GB" sz="2309" dirty="0">
                <a:solidFill>
                  <a:srgbClr val="5B686E"/>
                </a:solidFill>
                <a:latin typeface="Co Text Light" panose="020B0303060202020204" pitchFamily="34" charset="0"/>
                <a:cs typeface="Co Text Light" panose="020B0303060202020204" pitchFamily="34" charset="0"/>
              </a:rPr>
              <a:t> </a:t>
            </a:r>
            <a:r>
              <a:rPr lang="en-GB" sz="2309" dirty="0" err="1">
                <a:solidFill>
                  <a:srgbClr val="5B686E"/>
                </a:solidFill>
                <a:latin typeface="Co Text Light" panose="020B0303060202020204" pitchFamily="34" charset="0"/>
                <a:cs typeface="Co Text Light" panose="020B0303060202020204" pitchFamily="34" charset="0"/>
              </a:rPr>
              <a:t>sed</a:t>
            </a:r>
            <a:r>
              <a:rPr lang="en-GB" sz="2309" dirty="0">
                <a:solidFill>
                  <a:srgbClr val="5B686E"/>
                </a:solidFill>
                <a:latin typeface="Co Text Light" panose="020B0303060202020204" pitchFamily="34" charset="0"/>
                <a:cs typeface="Co Text Light" panose="020B0303060202020204" pitchFamily="34" charset="0"/>
              </a:rPr>
              <a:t> </a:t>
            </a:r>
            <a:r>
              <a:rPr lang="en-GB" sz="2309" dirty="0" err="1">
                <a:solidFill>
                  <a:srgbClr val="5B686E"/>
                </a:solidFill>
                <a:latin typeface="Co Text Light" panose="020B0303060202020204" pitchFamily="34" charset="0"/>
                <a:cs typeface="Co Text Light" panose="020B0303060202020204" pitchFamily="34" charset="0"/>
              </a:rPr>
              <a:t>pretium</a:t>
            </a:r>
            <a:r>
              <a:rPr lang="en-GB" sz="2309" dirty="0">
                <a:solidFill>
                  <a:srgbClr val="5B686E"/>
                </a:solidFill>
                <a:latin typeface="Co Text Light" panose="020B0303060202020204" pitchFamily="34" charset="0"/>
                <a:cs typeface="Co Text Light" panose="020B0303060202020204" pitchFamily="34" charset="0"/>
              </a:rPr>
              <a:t> vestibulum.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309" dirty="0" err="1">
                <a:solidFill>
                  <a:srgbClr val="5B686E"/>
                </a:solidFill>
                <a:latin typeface="Co Text Light" panose="020B0303060202020204" pitchFamily="34" charset="0"/>
                <a:cs typeface="Co Text Light" panose="020B0303060202020204" pitchFamily="34" charset="0"/>
              </a:rPr>
              <a:t>Aeneanmolestie</a:t>
            </a:r>
            <a:r>
              <a:rPr lang="en-GB" sz="2309" dirty="0">
                <a:solidFill>
                  <a:srgbClr val="5B686E"/>
                </a:solidFill>
                <a:latin typeface="Co Text Light" panose="020B0303060202020204" pitchFamily="34" charset="0"/>
                <a:cs typeface="Co Text Light" panose="020B0303060202020204" pitchFamily="34" charset="0"/>
              </a:rPr>
              <a:t> </a:t>
            </a:r>
            <a:r>
              <a:rPr lang="en-GB" sz="2309" dirty="0" err="1">
                <a:solidFill>
                  <a:srgbClr val="5B686E"/>
                </a:solidFill>
                <a:latin typeface="Co Text Light" panose="020B0303060202020204" pitchFamily="34" charset="0"/>
                <a:cs typeface="Co Text Light" panose="020B0303060202020204" pitchFamily="34" charset="0"/>
              </a:rPr>
              <a:t>luctus</a:t>
            </a:r>
            <a:r>
              <a:rPr lang="en-GB" sz="2309" dirty="0">
                <a:solidFill>
                  <a:srgbClr val="5B686E"/>
                </a:solidFill>
                <a:latin typeface="Co Text Light" panose="020B0303060202020204" pitchFamily="34" charset="0"/>
                <a:cs typeface="Co Text Light" panose="020B0303060202020204" pitchFamily="34" charset="0"/>
              </a:rPr>
              <a:t> ligula </a:t>
            </a:r>
            <a:r>
              <a:rPr lang="en-GB" sz="2309" dirty="0" err="1">
                <a:solidFill>
                  <a:srgbClr val="5B686E"/>
                </a:solidFill>
                <a:latin typeface="Co Text Light" panose="020B0303060202020204" pitchFamily="34" charset="0"/>
                <a:cs typeface="Co Text Light" panose="020B0303060202020204" pitchFamily="34" charset="0"/>
              </a:rPr>
              <a:t>vel</a:t>
            </a:r>
            <a:r>
              <a:rPr lang="en-GB" sz="2309" dirty="0">
                <a:solidFill>
                  <a:srgbClr val="5B686E"/>
                </a:solidFill>
                <a:latin typeface="Co Text Light" panose="020B0303060202020204" pitchFamily="34" charset="0"/>
                <a:cs typeface="Co Text Light" panose="020B0303060202020204" pitchFamily="34" charset="0"/>
              </a:rPr>
              <a:t> </a:t>
            </a:r>
            <a:r>
              <a:rPr lang="en-GB" sz="2309" dirty="0" err="1">
                <a:solidFill>
                  <a:srgbClr val="5B686E"/>
                </a:solidFill>
                <a:latin typeface="Co Text Light" panose="020B0303060202020204" pitchFamily="34" charset="0"/>
                <a:cs typeface="Co Text Light" panose="020B0303060202020204" pitchFamily="34" charset="0"/>
              </a:rPr>
              <a:t>suscipit</a:t>
            </a:r>
            <a:r>
              <a:rPr lang="en-GB" sz="2309" dirty="0">
                <a:solidFill>
                  <a:srgbClr val="5B686E"/>
                </a:solidFill>
                <a:latin typeface="Co Text Light" panose="020B0303060202020204" pitchFamily="34" charset="0"/>
                <a:cs typeface="Co Text Light" panose="020B0303060202020204" pitchFamily="34" charset="0"/>
              </a:rPr>
              <a:t>. </a:t>
            </a:r>
            <a:r>
              <a:rPr lang="en-GB" sz="2309" dirty="0" err="1">
                <a:solidFill>
                  <a:srgbClr val="5B686E"/>
                </a:solidFill>
                <a:latin typeface="Co Text Light" panose="020B0303060202020204" pitchFamily="34" charset="0"/>
                <a:cs typeface="Co Text Light" panose="020B0303060202020204" pitchFamily="34" charset="0"/>
              </a:rPr>
              <a:t>Nulla</a:t>
            </a:r>
            <a:r>
              <a:rPr lang="en-GB" sz="2309" dirty="0">
                <a:solidFill>
                  <a:srgbClr val="5B686E"/>
                </a:solidFill>
                <a:latin typeface="Co Text Light" panose="020B0303060202020204" pitchFamily="34" charset="0"/>
                <a:cs typeface="Co Text Light" panose="020B0303060202020204" pitchFamily="34" charset="0"/>
              </a:rPr>
              <a:t> </a:t>
            </a:r>
            <a:r>
              <a:rPr lang="en-GB" sz="2309" dirty="0" err="1">
                <a:solidFill>
                  <a:srgbClr val="5B686E"/>
                </a:solidFill>
                <a:latin typeface="Co Text Light" panose="020B0303060202020204" pitchFamily="34" charset="0"/>
                <a:cs typeface="Co Text Light" panose="020B0303060202020204" pitchFamily="34" charset="0"/>
              </a:rPr>
              <a:t>facilisi.Aliquam</a:t>
            </a:r>
            <a:r>
              <a:rPr lang="en-GB" sz="2309" dirty="0">
                <a:solidFill>
                  <a:srgbClr val="5B686E"/>
                </a:solidFill>
                <a:latin typeface="Co Text Light" panose="020B0303060202020204" pitchFamily="34" charset="0"/>
                <a:cs typeface="Co Text Light" panose="020B0303060202020204" pitchFamily="34" charset="0"/>
              </a:rPr>
              <a:t> </a:t>
            </a:r>
            <a:r>
              <a:rPr lang="en-GB" sz="2309" dirty="0" err="1">
                <a:solidFill>
                  <a:srgbClr val="5B686E"/>
                </a:solidFill>
                <a:latin typeface="Co Text Light" panose="020B0303060202020204" pitchFamily="34" charset="0"/>
                <a:cs typeface="Co Text Light" panose="020B0303060202020204" pitchFamily="34" charset="0"/>
              </a:rPr>
              <a:t>erat</a:t>
            </a:r>
            <a:r>
              <a:rPr lang="en-GB" sz="2309" dirty="0">
                <a:solidFill>
                  <a:srgbClr val="5B686E"/>
                </a:solidFill>
                <a:latin typeface="Co Text Light" panose="020B0303060202020204" pitchFamily="34" charset="0"/>
                <a:cs typeface="Co Text Light" panose="020B0303060202020204" pitchFamily="34" charset="0"/>
              </a:rPr>
              <a:t> </a:t>
            </a:r>
            <a:r>
              <a:rPr lang="en-GB" sz="2309" dirty="0" err="1">
                <a:solidFill>
                  <a:srgbClr val="5B686E"/>
                </a:solidFill>
                <a:latin typeface="Co Text Light" panose="020B0303060202020204" pitchFamily="34" charset="0"/>
                <a:cs typeface="Co Text Light" panose="020B0303060202020204" pitchFamily="34" charset="0"/>
              </a:rPr>
              <a:t>volutpat</a:t>
            </a:r>
            <a:r>
              <a:rPr lang="en-GB" sz="2309" dirty="0">
                <a:solidFill>
                  <a:srgbClr val="5B686E"/>
                </a:solidFill>
                <a:latin typeface="Co Text Light" panose="020B0303060202020204" pitchFamily="34" charset="0"/>
                <a:cs typeface="Co Text Light" panose="020B0303060202020204" pitchFamily="34" charset="0"/>
              </a:rPr>
              <a:t>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309" dirty="0">
                <a:solidFill>
                  <a:srgbClr val="5B686E"/>
                </a:solidFill>
                <a:latin typeface="Co Text Light" panose="020B0303060202020204" pitchFamily="34" charset="0"/>
                <a:cs typeface="Co Text Light" panose="020B0303060202020204" pitchFamily="34" charset="0"/>
              </a:rPr>
              <a:t>Duis </a:t>
            </a:r>
            <a:r>
              <a:rPr lang="en-GB" sz="2309" dirty="0" err="1">
                <a:solidFill>
                  <a:srgbClr val="5B686E"/>
                </a:solidFill>
                <a:latin typeface="Co Text Light" panose="020B0303060202020204" pitchFamily="34" charset="0"/>
                <a:cs typeface="Co Text Light" panose="020B0303060202020204" pitchFamily="34" charset="0"/>
              </a:rPr>
              <a:t>ultricies</a:t>
            </a:r>
            <a:r>
              <a:rPr lang="en-GB" sz="2309" dirty="0">
                <a:solidFill>
                  <a:srgbClr val="5B686E"/>
                </a:solidFill>
                <a:latin typeface="Co Text Light" panose="020B0303060202020204" pitchFamily="34" charset="0"/>
                <a:cs typeface="Co Text Light" panose="020B0303060202020204" pitchFamily="34" charset="0"/>
              </a:rPr>
              <a:t> </a:t>
            </a:r>
            <a:r>
              <a:rPr lang="en-GB" sz="2309" dirty="0" err="1">
                <a:solidFill>
                  <a:srgbClr val="5B686E"/>
                </a:solidFill>
                <a:latin typeface="Co Text Light" panose="020B0303060202020204" pitchFamily="34" charset="0"/>
                <a:cs typeface="Co Text Light" panose="020B0303060202020204" pitchFamily="34" charset="0"/>
              </a:rPr>
              <a:t>erat</a:t>
            </a:r>
            <a:r>
              <a:rPr lang="en-GB" sz="2309" dirty="0">
                <a:solidFill>
                  <a:srgbClr val="5B686E"/>
                </a:solidFill>
                <a:latin typeface="Co Text Light" panose="020B0303060202020204" pitchFamily="34" charset="0"/>
                <a:cs typeface="Co Text Light" panose="020B0303060202020204" pitchFamily="34" charset="0"/>
              </a:rPr>
              <a:t> </a:t>
            </a:r>
            <a:r>
              <a:rPr lang="en-GB" sz="2309" dirty="0" err="1">
                <a:solidFill>
                  <a:srgbClr val="5B686E"/>
                </a:solidFill>
                <a:latin typeface="Co Text Light" panose="020B0303060202020204" pitchFamily="34" charset="0"/>
                <a:cs typeface="Co Text Light" panose="020B0303060202020204" pitchFamily="34" charset="0"/>
              </a:rPr>
              <a:t>atefficitur</a:t>
            </a:r>
            <a:r>
              <a:rPr lang="en-GB" sz="2309" dirty="0">
                <a:solidFill>
                  <a:srgbClr val="5B686E"/>
                </a:solidFill>
                <a:latin typeface="Co Text Light" panose="020B0303060202020204" pitchFamily="34" charset="0"/>
                <a:cs typeface="Co Text Light" panose="020B0303060202020204" pitchFamily="34" charset="0"/>
              </a:rPr>
              <a:t> </a:t>
            </a:r>
            <a:r>
              <a:rPr lang="en-GB" sz="2309" dirty="0" err="1">
                <a:solidFill>
                  <a:srgbClr val="5B686E"/>
                </a:solidFill>
                <a:latin typeface="Co Text Light" panose="020B0303060202020204" pitchFamily="34" charset="0"/>
                <a:cs typeface="Co Text Light" panose="020B0303060202020204" pitchFamily="34" charset="0"/>
              </a:rPr>
              <a:t>tempor</a:t>
            </a:r>
            <a:r>
              <a:rPr lang="en-GB" sz="2309" dirty="0">
                <a:solidFill>
                  <a:srgbClr val="5B686E"/>
                </a:solidFill>
                <a:latin typeface="Co Text Light" panose="020B0303060202020204" pitchFamily="34" charset="0"/>
                <a:cs typeface="Co Text Light" panose="020B0303060202020204" pitchFamily="34" charset="0"/>
              </a:rPr>
              <a:t>. Duis </a:t>
            </a:r>
            <a:r>
              <a:rPr lang="en-GB" sz="2309" dirty="0" err="1">
                <a:solidFill>
                  <a:srgbClr val="5B686E"/>
                </a:solidFill>
                <a:latin typeface="Co Text Light" panose="020B0303060202020204" pitchFamily="34" charset="0"/>
                <a:cs typeface="Co Text Light" panose="020B0303060202020204" pitchFamily="34" charset="0"/>
              </a:rPr>
              <a:t>laoreet</a:t>
            </a:r>
            <a:r>
              <a:rPr lang="en-GB" sz="2309" dirty="0">
                <a:solidFill>
                  <a:srgbClr val="5B686E"/>
                </a:solidFill>
                <a:latin typeface="Co Text Light" panose="020B0303060202020204" pitchFamily="34" charset="0"/>
                <a:cs typeface="Co Text Light" panose="020B0303060202020204" pitchFamily="34" charset="0"/>
              </a:rPr>
              <a:t> vitae </a:t>
            </a:r>
            <a:r>
              <a:rPr lang="en-GB" sz="2309" dirty="0" err="1">
                <a:solidFill>
                  <a:srgbClr val="5B686E"/>
                </a:solidFill>
                <a:latin typeface="Co Text Light" panose="020B0303060202020204" pitchFamily="34" charset="0"/>
                <a:cs typeface="Co Text Light" panose="020B0303060202020204" pitchFamily="34" charset="0"/>
              </a:rPr>
              <a:t>leo</a:t>
            </a:r>
            <a:r>
              <a:rPr lang="en-GB" sz="2309" dirty="0">
                <a:solidFill>
                  <a:srgbClr val="5B686E"/>
                </a:solidFill>
                <a:latin typeface="Co Text Light" panose="020B0303060202020204" pitchFamily="34" charset="0"/>
                <a:cs typeface="Co Text Light" panose="020B0303060202020204" pitchFamily="34" charset="0"/>
              </a:rPr>
              <a:t> </a:t>
            </a:r>
            <a:r>
              <a:rPr lang="en-GB" sz="2309" dirty="0" err="1">
                <a:solidFill>
                  <a:srgbClr val="5B686E"/>
                </a:solidFill>
                <a:latin typeface="Co Text Light" panose="020B0303060202020204" pitchFamily="34" charset="0"/>
                <a:cs typeface="Co Text Light" panose="020B0303060202020204" pitchFamily="34" charset="0"/>
              </a:rPr>
              <a:t>utcondimentum</a:t>
            </a:r>
            <a:r>
              <a:rPr lang="en-GB" sz="2309" dirty="0">
                <a:solidFill>
                  <a:srgbClr val="5B686E"/>
                </a:solidFill>
                <a:latin typeface="Co Text Light" panose="020B0303060202020204" pitchFamily="34" charset="0"/>
                <a:cs typeface="Co Text Light" panose="020B0303060202020204" pitchFamily="34" charset="0"/>
              </a:rPr>
              <a:t>. </a:t>
            </a:r>
            <a:r>
              <a:rPr lang="en-GB" sz="2309" dirty="0" err="1">
                <a:solidFill>
                  <a:srgbClr val="5B686E"/>
                </a:solidFill>
                <a:latin typeface="Co Text Light" panose="020B0303060202020204" pitchFamily="34" charset="0"/>
                <a:cs typeface="Co Text Light" panose="020B0303060202020204" pitchFamily="34" charset="0"/>
              </a:rPr>
              <a:t>Suspendisse</a:t>
            </a:r>
            <a:r>
              <a:rPr lang="en-GB" sz="2309" dirty="0">
                <a:solidFill>
                  <a:srgbClr val="5B686E"/>
                </a:solidFill>
                <a:latin typeface="Co Text Light" panose="020B0303060202020204" pitchFamily="34" charset="0"/>
                <a:cs typeface="Co Text Light" panose="020B0303060202020204" pitchFamily="34" charset="0"/>
              </a:rPr>
              <a:t> </a:t>
            </a:r>
            <a:r>
              <a:rPr lang="en-GB" sz="2309" dirty="0" err="1">
                <a:solidFill>
                  <a:srgbClr val="5B686E"/>
                </a:solidFill>
                <a:latin typeface="Co Text Light" panose="020B0303060202020204" pitchFamily="34" charset="0"/>
                <a:cs typeface="Co Text Light" panose="020B0303060202020204" pitchFamily="34" charset="0"/>
              </a:rPr>
              <a:t>eget</a:t>
            </a:r>
            <a:r>
              <a:rPr lang="en-GB" sz="2309" dirty="0">
                <a:solidFill>
                  <a:srgbClr val="5B686E"/>
                </a:solidFill>
                <a:latin typeface="Co Text Light" panose="020B0303060202020204" pitchFamily="34" charset="0"/>
                <a:cs typeface="Co Text Light" panose="020B0303060202020204" pitchFamily="34" charset="0"/>
              </a:rPr>
              <a:t> </a:t>
            </a:r>
            <a:r>
              <a:rPr lang="en-GB" sz="2309" dirty="0" err="1">
                <a:solidFill>
                  <a:srgbClr val="5B686E"/>
                </a:solidFill>
                <a:latin typeface="Co Text Light" panose="020B0303060202020204" pitchFamily="34" charset="0"/>
                <a:cs typeface="Co Text Light" panose="020B0303060202020204" pitchFamily="34" charset="0"/>
              </a:rPr>
              <a:t>molestie</a:t>
            </a:r>
            <a:r>
              <a:rPr lang="en-GB" sz="2309" dirty="0">
                <a:solidFill>
                  <a:srgbClr val="5B686E"/>
                </a:solidFill>
                <a:latin typeface="Co Text Light" panose="020B0303060202020204" pitchFamily="34" charset="0"/>
                <a:cs typeface="Co Text Light" panose="020B0303060202020204" pitchFamily="34" charset="0"/>
              </a:rPr>
              <a:t> </a:t>
            </a:r>
            <a:r>
              <a:rPr lang="en-GB" sz="2309" dirty="0" err="1">
                <a:solidFill>
                  <a:srgbClr val="5B686E"/>
                </a:solidFill>
                <a:latin typeface="Co Text Light" panose="020B0303060202020204" pitchFamily="34" charset="0"/>
                <a:cs typeface="Co Text Light" panose="020B0303060202020204" pitchFamily="34" charset="0"/>
              </a:rPr>
              <a:t>tortor</a:t>
            </a:r>
            <a:r>
              <a:rPr lang="en-GB" sz="2309" dirty="0">
                <a:solidFill>
                  <a:srgbClr val="5B686E"/>
                </a:solidFill>
                <a:latin typeface="Co Text Light" panose="020B0303060202020204" pitchFamily="34" charset="0"/>
                <a:cs typeface="Co Text Light" panose="020B0303060202020204" pitchFamily="34" charset="0"/>
              </a:rPr>
              <a:t>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309" dirty="0">
                <a:solidFill>
                  <a:srgbClr val="5B686E"/>
                </a:solidFill>
                <a:latin typeface="Co Text Light" panose="020B0303060202020204" pitchFamily="34" charset="0"/>
                <a:cs typeface="Co Text Light" panose="020B0303060202020204" pitchFamily="34" charset="0"/>
              </a:rPr>
              <a:t>Duis cursus, </a:t>
            </a:r>
            <a:r>
              <a:rPr lang="en-GB" sz="2309" dirty="0" err="1">
                <a:solidFill>
                  <a:srgbClr val="5B686E"/>
                </a:solidFill>
                <a:latin typeface="Co Text Light" panose="020B0303060202020204" pitchFamily="34" charset="0"/>
                <a:cs typeface="Co Text Light" panose="020B0303060202020204" pitchFamily="34" charset="0"/>
              </a:rPr>
              <a:t>tellus</a:t>
            </a:r>
            <a:r>
              <a:rPr lang="en-GB" sz="2309" dirty="0">
                <a:solidFill>
                  <a:srgbClr val="5B686E"/>
                </a:solidFill>
                <a:latin typeface="Co Text Light" panose="020B0303060202020204" pitchFamily="34" charset="0"/>
                <a:cs typeface="Co Text Light" panose="020B0303060202020204" pitchFamily="34" charset="0"/>
              </a:rPr>
              <a:t> vitae </a:t>
            </a:r>
            <a:r>
              <a:rPr lang="en-GB" sz="2309" dirty="0" err="1">
                <a:solidFill>
                  <a:srgbClr val="5B686E"/>
                </a:solidFill>
                <a:latin typeface="Co Text Light" panose="020B0303060202020204" pitchFamily="34" charset="0"/>
                <a:cs typeface="Co Text Light" panose="020B0303060202020204" pitchFamily="34" charset="0"/>
              </a:rPr>
              <a:t>varius</a:t>
            </a:r>
            <a:r>
              <a:rPr lang="en-GB" sz="2309" dirty="0">
                <a:solidFill>
                  <a:srgbClr val="5B686E"/>
                </a:solidFill>
                <a:latin typeface="Co Text Light" panose="020B0303060202020204" pitchFamily="34" charset="0"/>
                <a:cs typeface="Co Text Light" panose="020B0303060202020204" pitchFamily="34" charset="0"/>
              </a:rPr>
              <a:t> </a:t>
            </a:r>
            <a:r>
              <a:rPr lang="en-GB" sz="2309" dirty="0" err="1">
                <a:solidFill>
                  <a:srgbClr val="5B686E"/>
                </a:solidFill>
                <a:latin typeface="Co Text Light" panose="020B0303060202020204" pitchFamily="34" charset="0"/>
                <a:cs typeface="Co Text Light" panose="020B0303060202020204" pitchFamily="34" charset="0"/>
              </a:rPr>
              <a:t>posuere</a:t>
            </a:r>
            <a:r>
              <a:rPr lang="en-GB" sz="2309" dirty="0">
                <a:solidFill>
                  <a:srgbClr val="5B686E"/>
                </a:solidFill>
                <a:latin typeface="Co Text Light" panose="020B0303060202020204" pitchFamily="34" charset="0"/>
                <a:cs typeface="Co Text Light" panose="020B0303060202020204" pitchFamily="34" charset="0"/>
              </a:rPr>
              <a:t>, </a:t>
            </a:r>
            <a:r>
              <a:rPr lang="en-GB" sz="2309" dirty="0" err="1">
                <a:solidFill>
                  <a:srgbClr val="5B686E"/>
                </a:solidFill>
                <a:latin typeface="Co Text Light" panose="020B0303060202020204" pitchFamily="34" charset="0"/>
                <a:cs typeface="Co Text Light" panose="020B0303060202020204" pitchFamily="34" charset="0"/>
              </a:rPr>
              <a:t>augueeros</a:t>
            </a:r>
            <a:r>
              <a:rPr lang="en-GB" sz="2309" dirty="0">
                <a:solidFill>
                  <a:srgbClr val="5B686E"/>
                </a:solidFill>
                <a:latin typeface="Co Text Light" panose="020B0303060202020204" pitchFamily="34" charset="0"/>
                <a:cs typeface="Co Text Light" panose="020B0303060202020204" pitchFamily="34" charset="0"/>
              </a:rPr>
              <a:t> </a:t>
            </a:r>
            <a:r>
              <a:rPr lang="en-GB" sz="2309" dirty="0" err="1">
                <a:solidFill>
                  <a:srgbClr val="5B686E"/>
                </a:solidFill>
                <a:latin typeface="Co Text Light" panose="020B0303060202020204" pitchFamily="34" charset="0"/>
                <a:cs typeface="Co Text Light" panose="020B0303060202020204" pitchFamily="34" charset="0"/>
              </a:rPr>
              <a:t>consectetur</a:t>
            </a:r>
            <a:r>
              <a:rPr lang="en-GB" sz="2309" dirty="0">
                <a:solidFill>
                  <a:srgbClr val="5B686E"/>
                </a:solidFill>
                <a:latin typeface="Co Text Light" panose="020B0303060202020204" pitchFamily="34" charset="0"/>
                <a:cs typeface="Co Text Light" panose="020B0303060202020204" pitchFamily="34" charset="0"/>
              </a:rPr>
              <a:t> ante, </a:t>
            </a:r>
            <a:r>
              <a:rPr lang="en-GB" sz="2309" dirty="0" err="1">
                <a:solidFill>
                  <a:srgbClr val="5B686E"/>
                </a:solidFill>
                <a:latin typeface="Co Text Light" panose="020B0303060202020204" pitchFamily="34" charset="0"/>
                <a:cs typeface="Co Text Light" panose="020B0303060202020204" pitchFamily="34" charset="0"/>
              </a:rPr>
              <a:t>ut</a:t>
            </a:r>
            <a:r>
              <a:rPr lang="en-GB" sz="2309" dirty="0">
                <a:solidFill>
                  <a:srgbClr val="5B686E"/>
                </a:solidFill>
                <a:latin typeface="Co Text Light" panose="020B0303060202020204" pitchFamily="34" charset="0"/>
                <a:cs typeface="Co Text Light" panose="020B0303060202020204" pitchFamily="34" charset="0"/>
              </a:rPr>
              <a:t> </a:t>
            </a:r>
            <a:r>
              <a:rPr lang="en-GB" sz="2309" dirty="0" err="1">
                <a:solidFill>
                  <a:srgbClr val="5B686E"/>
                </a:solidFill>
                <a:latin typeface="Co Text Light" panose="020B0303060202020204" pitchFamily="34" charset="0"/>
                <a:cs typeface="Co Text Light" panose="020B0303060202020204" pitchFamily="34" charset="0"/>
              </a:rPr>
              <a:t>laoreet</a:t>
            </a:r>
            <a:r>
              <a:rPr lang="en-GB" sz="2309" dirty="0">
                <a:solidFill>
                  <a:srgbClr val="5B686E"/>
                </a:solidFill>
                <a:latin typeface="Co Text Light" panose="020B0303060202020204" pitchFamily="34" charset="0"/>
                <a:cs typeface="Co Text Light" panose="020B0303060202020204" pitchFamily="34" charset="0"/>
              </a:rPr>
              <a:t> </a:t>
            </a:r>
            <a:r>
              <a:rPr lang="en-GB" sz="2309" dirty="0" err="1">
                <a:solidFill>
                  <a:srgbClr val="5B686E"/>
                </a:solidFill>
                <a:latin typeface="Co Text Light" panose="020B0303060202020204" pitchFamily="34" charset="0"/>
                <a:cs typeface="Co Text Light" panose="020B0303060202020204" pitchFamily="34" charset="0"/>
              </a:rPr>
              <a:t>massa</a:t>
            </a:r>
            <a:r>
              <a:rPr lang="en-GB" sz="2309" dirty="0">
                <a:solidFill>
                  <a:srgbClr val="5B686E"/>
                </a:solidFill>
                <a:latin typeface="Co Text Light" panose="020B0303060202020204" pitchFamily="34" charset="0"/>
                <a:cs typeface="Co Text Light" panose="020B0303060202020204" pitchFamily="34" charset="0"/>
              </a:rPr>
              <a:t> </a:t>
            </a:r>
            <a:r>
              <a:rPr lang="en-GB" sz="2309" dirty="0" err="1">
                <a:solidFill>
                  <a:srgbClr val="5B686E"/>
                </a:solidFill>
                <a:latin typeface="Co Text Light" panose="020B0303060202020204" pitchFamily="34" charset="0"/>
                <a:cs typeface="Co Text Light" panose="020B0303060202020204" pitchFamily="34" charset="0"/>
              </a:rPr>
              <a:t>tortorporta</a:t>
            </a:r>
            <a:r>
              <a:rPr lang="en-GB" sz="2309" dirty="0">
                <a:solidFill>
                  <a:srgbClr val="5B686E"/>
                </a:solidFill>
                <a:latin typeface="Co Text Light" panose="020B0303060202020204" pitchFamily="34" charset="0"/>
                <a:cs typeface="Co Text Light" panose="020B0303060202020204" pitchFamily="34" charset="0"/>
              </a:rPr>
              <a:t> libero. In </a:t>
            </a:r>
            <a:r>
              <a:rPr lang="en-GB" sz="2309" dirty="0" err="1">
                <a:solidFill>
                  <a:srgbClr val="5B686E"/>
                </a:solidFill>
                <a:latin typeface="Co Text Light" panose="020B0303060202020204" pitchFamily="34" charset="0"/>
                <a:cs typeface="Co Text Light" panose="020B0303060202020204" pitchFamily="34" charset="0"/>
              </a:rPr>
              <a:t>nec</a:t>
            </a:r>
            <a:r>
              <a:rPr lang="en-GB" sz="2309" dirty="0">
                <a:solidFill>
                  <a:srgbClr val="5B686E"/>
                </a:solidFill>
                <a:latin typeface="Co Text Light" panose="020B0303060202020204" pitchFamily="34" charset="0"/>
                <a:cs typeface="Co Text Light" panose="020B0303060202020204" pitchFamily="34" charset="0"/>
              </a:rPr>
              <a:t> </a:t>
            </a:r>
            <a:r>
              <a:rPr lang="en-GB" sz="2309" dirty="0" err="1">
                <a:solidFill>
                  <a:srgbClr val="5B686E"/>
                </a:solidFill>
                <a:latin typeface="Co Text Light" panose="020B0303060202020204" pitchFamily="34" charset="0"/>
                <a:cs typeface="Co Text Light" panose="020B0303060202020204" pitchFamily="34" charset="0"/>
              </a:rPr>
              <a:t>ultrices</a:t>
            </a:r>
            <a:r>
              <a:rPr lang="en-GB" sz="2309" dirty="0">
                <a:solidFill>
                  <a:srgbClr val="5B686E"/>
                </a:solidFill>
                <a:latin typeface="Co Text Light" panose="020B0303060202020204" pitchFamily="34" charset="0"/>
                <a:cs typeface="Co Text Light" panose="020B0303060202020204" pitchFamily="34" charset="0"/>
              </a:rPr>
              <a:t> </a:t>
            </a:r>
            <a:r>
              <a:rPr lang="en-GB" sz="2309" dirty="0" err="1">
                <a:solidFill>
                  <a:srgbClr val="5B686E"/>
                </a:solidFill>
                <a:latin typeface="Co Text Light" panose="020B0303060202020204" pitchFamily="34" charset="0"/>
                <a:cs typeface="Co Text Light" panose="020B0303060202020204" pitchFamily="34" charset="0"/>
              </a:rPr>
              <a:t>odio</a:t>
            </a:r>
            <a:r>
              <a:rPr lang="en-GB" sz="2309" dirty="0">
                <a:solidFill>
                  <a:srgbClr val="5B686E"/>
                </a:solidFill>
                <a:latin typeface="Co Text Light" panose="020B0303060202020204" pitchFamily="34" charset="0"/>
                <a:cs typeface="Co Text Light" panose="020B0303060202020204" pitchFamily="34" charset="0"/>
              </a:rPr>
              <a:t>.</a:t>
            </a:r>
          </a:p>
        </p:txBody>
      </p:sp>
      <p:sp>
        <p:nvSpPr>
          <p:cNvPr id="20" name="Text Placeholder 2">
            <a:extLst>
              <a:ext uri="{FF2B5EF4-FFF2-40B4-BE49-F238E27FC236}">
                <a16:creationId xmlns:a16="http://schemas.microsoft.com/office/drawing/2014/main" id="{31DCE206-388E-440B-AE47-074E4A659EC4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0489964" y="3330920"/>
            <a:ext cx="8335237" cy="565468"/>
          </a:xfrm>
        </p:spPr>
        <p:txBody>
          <a:bodyPr>
            <a:normAutofit/>
          </a:bodyPr>
          <a:lstStyle>
            <a:lvl1pPr marL="0" indent="0">
              <a:buNone/>
              <a:defRPr sz="2638">
                <a:latin typeface="Co Text" panose="020B0503060202020204" pitchFamily="34" charset="0"/>
              </a:defRPr>
            </a:lvl1pPr>
            <a:lvl2pPr>
              <a:defRPr>
                <a:latin typeface="Co Text" panose="020B0503060202020204" pitchFamily="34" charset="0"/>
              </a:defRPr>
            </a:lvl2pPr>
            <a:lvl3pPr>
              <a:defRPr>
                <a:latin typeface="Co Text" panose="020B0503060202020204" pitchFamily="34" charset="0"/>
              </a:defRPr>
            </a:lvl3pPr>
            <a:lvl4pPr>
              <a:defRPr>
                <a:latin typeface="Co Text" panose="020B0503060202020204" pitchFamily="34" charset="0"/>
              </a:defRPr>
            </a:lvl4pPr>
            <a:lvl5pPr>
              <a:defRPr>
                <a:latin typeface="Co Text" panose="020B0503060202020204" pitchFamily="34" charset="0"/>
              </a:defRPr>
            </a:lvl5pPr>
          </a:lstStyle>
          <a:p>
            <a:pPr lvl="0"/>
            <a:r>
              <a:rPr lang="en-US" dirty="0"/>
              <a:t>Subtitle</a:t>
            </a:r>
          </a:p>
        </p:txBody>
      </p:sp>
      <p:sp>
        <p:nvSpPr>
          <p:cNvPr id="22" name="Text Placeholder 21">
            <a:extLst>
              <a:ext uri="{FF2B5EF4-FFF2-40B4-BE49-F238E27FC236}">
                <a16:creationId xmlns:a16="http://schemas.microsoft.com/office/drawing/2014/main" id="{512ECFC6-B80B-4143-99C0-FC132AF473BF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010385" y="3330921"/>
            <a:ext cx="8603753" cy="7155351"/>
          </a:xfrm>
        </p:spPr>
        <p:txBody>
          <a:bodyPr/>
          <a:lstStyle>
            <a:lvl1pPr marL="0" indent="0">
              <a:spcAft>
                <a:spcPts val="989"/>
              </a:spcAft>
              <a:buNone/>
              <a:defRPr>
                <a:solidFill>
                  <a:srgbClr val="5B686E"/>
                </a:solidFill>
              </a:defRPr>
            </a:lvl1pPr>
          </a:lstStyle>
          <a:p>
            <a:pPr lvl="0"/>
            <a:r>
              <a:rPr lang="en-GB" dirty="0"/>
              <a:t>Lorem ipsum </a:t>
            </a:r>
            <a:r>
              <a:rPr lang="en-GB" dirty="0" err="1"/>
              <a:t>dolor</a:t>
            </a:r>
            <a:r>
              <a:rPr lang="en-GB" dirty="0"/>
              <a:t> sit </a:t>
            </a:r>
            <a:r>
              <a:rPr lang="en-GB" dirty="0" err="1"/>
              <a:t>amet</a:t>
            </a:r>
            <a:r>
              <a:rPr lang="en-GB" dirty="0"/>
              <a:t>, </a:t>
            </a:r>
            <a:r>
              <a:rPr lang="en-GB" dirty="0" err="1"/>
              <a:t>consectet</a:t>
            </a:r>
            <a:r>
              <a:rPr lang="en-GB" dirty="0"/>
              <a:t> </a:t>
            </a:r>
            <a:r>
              <a:rPr lang="en-GB" dirty="0" err="1"/>
              <a:t>uradipiscing</a:t>
            </a:r>
            <a:r>
              <a:rPr lang="en-GB" dirty="0"/>
              <a:t> </a:t>
            </a:r>
            <a:r>
              <a:rPr lang="en-GB" dirty="0" err="1"/>
              <a:t>elit</a:t>
            </a:r>
            <a:r>
              <a:rPr lang="en-GB" dirty="0"/>
              <a:t>. </a:t>
            </a:r>
            <a:r>
              <a:rPr lang="en-GB" dirty="0" err="1"/>
              <a:t>Vivamus</a:t>
            </a:r>
            <a:r>
              <a:rPr lang="en-GB" dirty="0"/>
              <a:t> </a:t>
            </a:r>
            <a:r>
              <a:rPr lang="en-GB" dirty="0" err="1"/>
              <a:t>ullamcorper</a:t>
            </a:r>
            <a:r>
              <a:rPr lang="en-GB" dirty="0"/>
              <a:t> </a:t>
            </a:r>
            <a:r>
              <a:rPr lang="en-GB" dirty="0" err="1"/>
              <a:t>rhoncuseros</a:t>
            </a:r>
            <a:r>
              <a:rPr lang="en-GB" dirty="0"/>
              <a:t>, ac </a:t>
            </a:r>
            <a:r>
              <a:rPr lang="en-GB" dirty="0" err="1"/>
              <a:t>ultricies</a:t>
            </a:r>
            <a:r>
              <a:rPr lang="en-GB" dirty="0"/>
              <a:t> </a:t>
            </a:r>
            <a:r>
              <a:rPr lang="en-GB" dirty="0" err="1"/>
              <a:t>felis</a:t>
            </a:r>
            <a:r>
              <a:rPr lang="en-GB" dirty="0"/>
              <a:t> </a:t>
            </a:r>
            <a:r>
              <a:rPr lang="en-GB" dirty="0" err="1"/>
              <a:t>imperdiet</a:t>
            </a:r>
            <a:r>
              <a:rPr lang="en-GB" dirty="0"/>
              <a:t> </a:t>
            </a:r>
            <a:r>
              <a:rPr lang="en-GB" dirty="0" err="1"/>
              <a:t>eu</a:t>
            </a:r>
            <a:r>
              <a:rPr lang="en-GB" dirty="0"/>
              <a:t>. </a:t>
            </a:r>
            <a:r>
              <a:rPr lang="en-GB" dirty="0" err="1"/>
              <a:t>Morbimolestie</a:t>
            </a:r>
            <a:r>
              <a:rPr lang="en-GB" dirty="0"/>
              <a:t> </a:t>
            </a:r>
            <a:r>
              <a:rPr lang="en-GB" dirty="0" err="1"/>
              <a:t>sapien</a:t>
            </a:r>
            <a:r>
              <a:rPr lang="en-GB" dirty="0"/>
              <a:t> </a:t>
            </a:r>
            <a:r>
              <a:rPr lang="en-GB" dirty="0" err="1"/>
              <a:t>sed</a:t>
            </a:r>
            <a:r>
              <a:rPr lang="en-GB" dirty="0"/>
              <a:t> </a:t>
            </a:r>
            <a:r>
              <a:rPr lang="en-GB" dirty="0" err="1"/>
              <a:t>pretium</a:t>
            </a:r>
            <a:r>
              <a:rPr lang="en-GB" dirty="0"/>
              <a:t> vestibulum. </a:t>
            </a:r>
            <a:r>
              <a:rPr lang="en-GB" dirty="0" err="1"/>
              <a:t>Aeneanmolestie</a:t>
            </a:r>
            <a:r>
              <a:rPr lang="en-GB" dirty="0"/>
              <a:t> </a:t>
            </a:r>
            <a:r>
              <a:rPr lang="en-GB" dirty="0" err="1"/>
              <a:t>luctus</a:t>
            </a:r>
            <a:r>
              <a:rPr lang="en-GB" dirty="0"/>
              <a:t> ligula </a:t>
            </a:r>
            <a:r>
              <a:rPr lang="en-GB" dirty="0" err="1"/>
              <a:t>vel</a:t>
            </a:r>
            <a:r>
              <a:rPr lang="en-GB" dirty="0"/>
              <a:t> </a:t>
            </a:r>
            <a:r>
              <a:rPr lang="en-GB" dirty="0" err="1"/>
              <a:t>suscipit</a:t>
            </a:r>
            <a:r>
              <a:rPr lang="en-GB" dirty="0"/>
              <a:t>. </a:t>
            </a:r>
          </a:p>
          <a:p>
            <a:pPr lvl="0"/>
            <a:r>
              <a:rPr lang="en-GB" dirty="0" err="1"/>
              <a:t>Nulla</a:t>
            </a:r>
            <a:r>
              <a:rPr lang="en-GB" dirty="0"/>
              <a:t> </a:t>
            </a:r>
            <a:r>
              <a:rPr lang="en-GB" dirty="0" err="1"/>
              <a:t>facilisi.Aliquam</a:t>
            </a:r>
            <a:r>
              <a:rPr lang="en-GB" dirty="0"/>
              <a:t> </a:t>
            </a:r>
            <a:r>
              <a:rPr lang="en-GB" dirty="0" err="1"/>
              <a:t>erat</a:t>
            </a:r>
            <a:r>
              <a:rPr lang="en-GB" dirty="0"/>
              <a:t> </a:t>
            </a:r>
            <a:r>
              <a:rPr lang="en-GB" dirty="0" err="1"/>
              <a:t>volutpat</a:t>
            </a:r>
            <a:r>
              <a:rPr lang="en-GB" dirty="0"/>
              <a:t>. Duis </a:t>
            </a:r>
            <a:r>
              <a:rPr lang="en-GB" dirty="0" err="1"/>
              <a:t>ultricies</a:t>
            </a:r>
            <a:r>
              <a:rPr lang="en-GB" dirty="0"/>
              <a:t> </a:t>
            </a:r>
            <a:r>
              <a:rPr lang="en-GB" dirty="0" err="1"/>
              <a:t>erat</a:t>
            </a:r>
            <a:r>
              <a:rPr lang="en-GB" dirty="0"/>
              <a:t> </a:t>
            </a:r>
            <a:r>
              <a:rPr lang="en-GB" dirty="0" err="1"/>
              <a:t>atefficitur</a:t>
            </a:r>
            <a:r>
              <a:rPr lang="en-GB" dirty="0"/>
              <a:t> </a:t>
            </a:r>
            <a:r>
              <a:rPr lang="en-GB" dirty="0" err="1"/>
              <a:t>tempor</a:t>
            </a:r>
            <a:r>
              <a:rPr lang="en-GB" dirty="0"/>
              <a:t>. Duis </a:t>
            </a:r>
            <a:r>
              <a:rPr lang="en-GB" dirty="0" err="1"/>
              <a:t>laoreet</a:t>
            </a:r>
            <a:r>
              <a:rPr lang="en-GB" dirty="0"/>
              <a:t> vitae </a:t>
            </a:r>
            <a:r>
              <a:rPr lang="en-GB" dirty="0" err="1"/>
              <a:t>leo</a:t>
            </a:r>
            <a:r>
              <a:rPr lang="en-GB" dirty="0"/>
              <a:t> </a:t>
            </a:r>
            <a:r>
              <a:rPr lang="en-GB" dirty="0" err="1"/>
              <a:t>utcondimentum</a:t>
            </a:r>
            <a:r>
              <a:rPr lang="en-GB" dirty="0"/>
              <a:t>. </a:t>
            </a:r>
            <a:r>
              <a:rPr lang="en-GB" dirty="0" err="1"/>
              <a:t>Suspendisse</a:t>
            </a:r>
            <a:r>
              <a:rPr lang="en-GB" dirty="0"/>
              <a:t> </a:t>
            </a:r>
            <a:r>
              <a:rPr lang="en-GB" dirty="0" err="1"/>
              <a:t>eget</a:t>
            </a:r>
            <a:r>
              <a:rPr lang="en-GB" dirty="0"/>
              <a:t> </a:t>
            </a:r>
            <a:r>
              <a:rPr lang="en-GB" dirty="0" err="1"/>
              <a:t>molestie</a:t>
            </a:r>
            <a:r>
              <a:rPr lang="en-GB" dirty="0"/>
              <a:t> </a:t>
            </a:r>
            <a:r>
              <a:rPr lang="en-GB" dirty="0" err="1"/>
              <a:t>tortor</a:t>
            </a:r>
            <a:r>
              <a:rPr lang="en-GB" dirty="0"/>
              <a:t>.</a:t>
            </a:r>
          </a:p>
          <a:p>
            <a:pPr lvl="0"/>
            <a:r>
              <a:rPr lang="en-GB" dirty="0"/>
              <a:t>Duis cursus, </a:t>
            </a:r>
            <a:r>
              <a:rPr lang="en-GB" dirty="0" err="1"/>
              <a:t>tellus</a:t>
            </a:r>
            <a:r>
              <a:rPr lang="en-GB" dirty="0"/>
              <a:t> vitae </a:t>
            </a:r>
            <a:r>
              <a:rPr lang="en-GB" dirty="0" err="1"/>
              <a:t>varius</a:t>
            </a:r>
            <a:r>
              <a:rPr lang="en-GB" dirty="0"/>
              <a:t> </a:t>
            </a:r>
            <a:r>
              <a:rPr lang="en-GB" dirty="0" err="1"/>
              <a:t>posuere</a:t>
            </a:r>
            <a:r>
              <a:rPr lang="en-GB" dirty="0"/>
              <a:t>, </a:t>
            </a:r>
            <a:r>
              <a:rPr lang="en-GB" dirty="0" err="1"/>
              <a:t>augueeros</a:t>
            </a:r>
            <a:r>
              <a:rPr lang="en-GB" dirty="0"/>
              <a:t> </a:t>
            </a:r>
            <a:r>
              <a:rPr lang="en-GB" dirty="0" err="1"/>
              <a:t>consectetur</a:t>
            </a:r>
            <a:r>
              <a:rPr lang="en-GB" dirty="0"/>
              <a:t> ante, </a:t>
            </a:r>
            <a:r>
              <a:rPr lang="en-GB" dirty="0" err="1"/>
              <a:t>ut</a:t>
            </a:r>
            <a:r>
              <a:rPr lang="en-GB" dirty="0"/>
              <a:t> </a:t>
            </a:r>
            <a:r>
              <a:rPr lang="en-GB" dirty="0" err="1"/>
              <a:t>laoreet</a:t>
            </a:r>
            <a:r>
              <a:rPr lang="en-GB" dirty="0"/>
              <a:t> </a:t>
            </a:r>
            <a:r>
              <a:rPr lang="en-GB" dirty="0" err="1"/>
              <a:t>massa</a:t>
            </a:r>
            <a:r>
              <a:rPr lang="en-GB" dirty="0"/>
              <a:t> </a:t>
            </a:r>
            <a:r>
              <a:rPr lang="en-GB" dirty="0" err="1"/>
              <a:t>tortorporta</a:t>
            </a:r>
            <a:r>
              <a:rPr lang="en-GB" dirty="0"/>
              <a:t> libero. In </a:t>
            </a:r>
            <a:r>
              <a:rPr lang="en-GB" dirty="0" err="1"/>
              <a:t>nec</a:t>
            </a:r>
            <a:r>
              <a:rPr lang="en-GB" dirty="0"/>
              <a:t> </a:t>
            </a:r>
            <a:r>
              <a:rPr lang="en-GB" dirty="0" err="1"/>
              <a:t>ultrices</a:t>
            </a:r>
            <a:r>
              <a:rPr lang="en-GB" dirty="0"/>
              <a:t> </a:t>
            </a:r>
            <a:r>
              <a:rPr lang="en-GB" dirty="0" err="1"/>
              <a:t>odio</a:t>
            </a:r>
            <a:r>
              <a:rPr lang="en-GB" dirty="0"/>
              <a:t>. </a:t>
            </a:r>
            <a:r>
              <a:rPr lang="en-GB" dirty="0" err="1"/>
              <a:t>Nulla</a:t>
            </a:r>
            <a:r>
              <a:rPr lang="en-GB" dirty="0"/>
              <a:t> </a:t>
            </a:r>
            <a:r>
              <a:rPr lang="en-GB" dirty="0" err="1"/>
              <a:t>metusnunc</a:t>
            </a:r>
            <a:r>
              <a:rPr lang="en-GB" dirty="0"/>
              <a:t>, cursus </a:t>
            </a:r>
            <a:r>
              <a:rPr lang="en-GB" dirty="0" err="1"/>
              <a:t>ut</a:t>
            </a:r>
            <a:r>
              <a:rPr lang="en-GB" dirty="0"/>
              <a:t> </a:t>
            </a:r>
            <a:r>
              <a:rPr lang="en-GB" dirty="0" err="1"/>
              <a:t>accumsan</a:t>
            </a:r>
            <a:r>
              <a:rPr lang="en-GB" dirty="0"/>
              <a:t> vitae, </a:t>
            </a:r>
            <a:r>
              <a:rPr lang="en-GB" dirty="0" err="1"/>
              <a:t>iaculis</a:t>
            </a:r>
            <a:r>
              <a:rPr lang="en-GB" dirty="0"/>
              <a:t> </a:t>
            </a:r>
            <a:r>
              <a:rPr lang="en-GB" dirty="0" err="1"/>
              <a:t>nec</a:t>
            </a:r>
            <a:r>
              <a:rPr lang="en-GB" dirty="0"/>
              <a:t> </a:t>
            </a:r>
            <a:r>
              <a:rPr lang="en-GB" dirty="0" err="1"/>
              <a:t>nulla.Etiam</a:t>
            </a:r>
            <a:r>
              <a:rPr lang="en-GB" dirty="0"/>
              <a:t> vitae </a:t>
            </a:r>
            <a:r>
              <a:rPr lang="en-GB" dirty="0" err="1"/>
              <a:t>porttitor</a:t>
            </a:r>
            <a:r>
              <a:rPr lang="en-GB" dirty="0"/>
              <a:t> libero.</a:t>
            </a:r>
          </a:p>
          <a:p>
            <a:pPr lvl="0"/>
            <a:r>
              <a:rPr lang="en-GB" dirty="0" err="1"/>
              <a:t>Nulla</a:t>
            </a:r>
            <a:r>
              <a:rPr lang="en-GB" dirty="0"/>
              <a:t> </a:t>
            </a:r>
            <a:r>
              <a:rPr lang="en-GB" dirty="0" err="1"/>
              <a:t>facilisi.Aliquam</a:t>
            </a:r>
            <a:r>
              <a:rPr lang="en-GB" dirty="0"/>
              <a:t> </a:t>
            </a:r>
            <a:r>
              <a:rPr lang="en-GB" dirty="0" err="1"/>
              <a:t>erat</a:t>
            </a:r>
            <a:r>
              <a:rPr lang="en-GB" dirty="0"/>
              <a:t> </a:t>
            </a:r>
            <a:r>
              <a:rPr lang="en-GB" dirty="0" err="1"/>
              <a:t>volutpat</a:t>
            </a:r>
            <a:r>
              <a:rPr lang="en-GB" dirty="0"/>
              <a:t>. Duis </a:t>
            </a:r>
            <a:r>
              <a:rPr lang="en-GB" dirty="0" err="1"/>
              <a:t>ultricies</a:t>
            </a:r>
            <a:r>
              <a:rPr lang="en-GB" dirty="0"/>
              <a:t> </a:t>
            </a:r>
            <a:r>
              <a:rPr lang="en-GB" dirty="0" err="1"/>
              <a:t>erat</a:t>
            </a:r>
            <a:r>
              <a:rPr lang="en-GB" dirty="0"/>
              <a:t> </a:t>
            </a:r>
            <a:r>
              <a:rPr lang="en-GB" dirty="0" err="1"/>
              <a:t>atefficitur</a:t>
            </a:r>
            <a:r>
              <a:rPr lang="en-GB" dirty="0"/>
              <a:t> </a:t>
            </a:r>
            <a:r>
              <a:rPr lang="en-GB" dirty="0" err="1"/>
              <a:t>tempor</a:t>
            </a:r>
            <a:r>
              <a:rPr lang="en-GB" dirty="0"/>
              <a:t>. Duis </a:t>
            </a:r>
            <a:r>
              <a:rPr lang="en-GB" dirty="0" err="1"/>
              <a:t>laoreet</a:t>
            </a:r>
            <a:r>
              <a:rPr lang="en-GB" dirty="0"/>
              <a:t> vitae </a:t>
            </a:r>
            <a:r>
              <a:rPr lang="en-GB" dirty="0" err="1"/>
              <a:t>leo</a:t>
            </a:r>
            <a:r>
              <a:rPr lang="en-GB" dirty="0"/>
              <a:t> </a:t>
            </a:r>
            <a:r>
              <a:rPr lang="en-GB" dirty="0" err="1"/>
              <a:t>utcondimentum</a:t>
            </a:r>
            <a:r>
              <a:rPr lang="en-GB" dirty="0"/>
              <a:t>. </a:t>
            </a:r>
            <a:r>
              <a:rPr lang="en-GB" dirty="0" err="1"/>
              <a:t>Suspendisse</a:t>
            </a:r>
            <a:r>
              <a:rPr lang="en-GB" dirty="0"/>
              <a:t> </a:t>
            </a:r>
            <a:r>
              <a:rPr lang="en-GB" dirty="0" err="1"/>
              <a:t>eget</a:t>
            </a:r>
            <a:r>
              <a:rPr lang="en-GB" dirty="0"/>
              <a:t> </a:t>
            </a:r>
            <a:r>
              <a:rPr lang="en-GB" dirty="0" err="1"/>
              <a:t>molestie</a:t>
            </a:r>
            <a:r>
              <a:rPr lang="en-GB" dirty="0"/>
              <a:t> </a:t>
            </a:r>
            <a:r>
              <a:rPr lang="en-GB" dirty="0" err="1"/>
              <a:t>tortor</a:t>
            </a:r>
            <a:r>
              <a:rPr lang="en-GB" dirty="0"/>
              <a:t>.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D21B77BE-CDC6-4633-ADB3-86A4F4A3EC4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031436" y="1154104"/>
            <a:ext cx="10390001" cy="1614929"/>
          </a:xfrm>
          <a:noFill/>
        </p:spPr>
        <p:txBody>
          <a:bodyPr wrap="square" rtlCol="0">
            <a:spAutoFit/>
          </a:bodyPr>
          <a:lstStyle>
            <a:lvl1pPr>
              <a:lnSpc>
                <a:spcPct val="100000"/>
              </a:lnSpc>
              <a:defRPr lang="en-GB" sz="4947" dirty="0">
                <a:solidFill>
                  <a:srgbClr val="5B686E"/>
                </a:solidFill>
                <a:latin typeface="Co Text Light" panose="020B0303060202020204" pitchFamily="34" charset="0"/>
                <a:ea typeface="+mn-ea"/>
                <a:cs typeface="Co Text Light" panose="020B0303060202020204" pitchFamily="34" charset="0"/>
              </a:defRPr>
            </a:lvl1pPr>
          </a:lstStyle>
          <a:p>
            <a:r>
              <a:rPr lang="en-US" sz="4947" dirty="0">
                <a:solidFill>
                  <a:srgbClr val="5B686E"/>
                </a:solidFill>
                <a:latin typeface="Co Text Light" panose="020B0303060202020204" pitchFamily="34" charset="0"/>
                <a:cs typeface="Co Text Light" panose="020B0303060202020204" pitchFamily="34" charset="0"/>
              </a:rPr>
              <a:t>Heavy copy slide with bullet points on the right</a:t>
            </a:r>
          </a:p>
        </p:txBody>
      </p:sp>
      <p:pic>
        <p:nvPicPr>
          <p:cNvPr id="11" name="Picture 10" descr="Icon&#10;&#10;Description automatically generated">
            <a:extLst>
              <a:ext uri="{FF2B5EF4-FFF2-40B4-BE49-F238E27FC236}">
                <a16:creationId xmlns:a16="http://schemas.microsoft.com/office/drawing/2014/main" id="{FA6C5031-5847-4BAE-90CF-9D8C36B6234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900089" y="644634"/>
            <a:ext cx="2686097" cy="26862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4988581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avy copy slide with bullet points on the le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F6E1C08-7AEF-4A37-A060-8DE1324A0305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031437" y="4025456"/>
            <a:ext cx="8328084" cy="6455096"/>
          </a:xfrm>
        </p:spPr>
        <p:txBody>
          <a:bodyPr/>
          <a:lstStyle>
            <a:lvl1pPr marL="471202" indent="-471202">
              <a:buFont typeface="Arial" panose="020B0604020202020204" pitchFamily="34" charset="0"/>
              <a:buChar char="•"/>
              <a:defRPr/>
            </a:lvl1pPr>
          </a:lstStyle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309" dirty="0">
                <a:solidFill>
                  <a:srgbClr val="5B686E"/>
                </a:solidFill>
                <a:latin typeface="Co Text Light" panose="020B0303060202020204" pitchFamily="34" charset="0"/>
                <a:cs typeface="Co Text Light" panose="020B0303060202020204" pitchFamily="34" charset="0"/>
              </a:rPr>
              <a:t>Lorem ipsum </a:t>
            </a:r>
            <a:r>
              <a:rPr lang="en-GB" sz="2309" dirty="0" err="1">
                <a:solidFill>
                  <a:srgbClr val="5B686E"/>
                </a:solidFill>
                <a:latin typeface="Co Text Light" panose="020B0303060202020204" pitchFamily="34" charset="0"/>
                <a:cs typeface="Co Text Light" panose="020B0303060202020204" pitchFamily="34" charset="0"/>
              </a:rPr>
              <a:t>dolor</a:t>
            </a:r>
            <a:r>
              <a:rPr lang="en-GB" sz="2309" dirty="0">
                <a:solidFill>
                  <a:srgbClr val="5B686E"/>
                </a:solidFill>
                <a:latin typeface="Co Text Light" panose="020B0303060202020204" pitchFamily="34" charset="0"/>
                <a:cs typeface="Co Text Light" panose="020B0303060202020204" pitchFamily="34" charset="0"/>
              </a:rPr>
              <a:t> sit </a:t>
            </a:r>
            <a:r>
              <a:rPr lang="en-GB" sz="2309" dirty="0" err="1">
                <a:solidFill>
                  <a:srgbClr val="5B686E"/>
                </a:solidFill>
                <a:latin typeface="Co Text Light" panose="020B0303060202020204" pitchFamily="34" charset="0"/>
                <a:cs typeface="Co Text Light" panose="020B0303060202020204" pitchFamily="34" charset="0"/>
              </a:rPr>
              <a:t>amet</a:t>
            </a:r>
            <a:r>
              <a:rPr lang="en-GB" sz="2309" dirty="0">
                <a:solidFill>
                  <a:srgbClr val="5B686E"/>
                </a:solidFill>
                <a:latin typeface="Co Text Light" panose="020B0303060202020204" pitchFamily="34" charset="0"/>
                <a:cs typeface="Co Text Light" panose="020B0303060202020204" pitchFamily="34" charset="0"/>
              </a:rPr>
              <a:t>, </a:t>
            </a:r>
            <a:r>
              <a:rPr lang="en-GB" sz="2309" dirty="0" err="1">
                <a:solidFill>
                  <a:srgbClr val="5B686E"/>
                </a:solidFill>
                <a:latin typeface="Co Text Light" panose="020B0303060202020204" pitchFamily="34" charset="0"/>
                <a:cs typeface="Co Text Light" panose="020B0303060202020204" pitchFamily="34" charset="0"/>
              </a:rPr>
              <a:t>consectet</a:t>
            </a:r>
            <a:r>
              <a:rPr lang="en-GB" sz="2309" dirty="0">
                <a:solidFill>
                  <a:srgbClr val="5B686E"/>
                </a:solidFill>
                <a:latin typeface="Co Text Light" panose="020B0303060202020204" pitchFamily="34" charset="0"/>
                <a:cs typeface="Co Text Light" panose="020B0303060202020204" pitchFamily="34" charset="0"/>
              </a:rPr>
              <a:t> </a:t>
            </a:r>
            <a:r>
              <a:rPr lang="en-GB" sz="2309" dirty="0" err="1">
                <a:solidFill>
                  <a:srgbClr val="5B686E"/>
                </a:solidFill>
                <a:latin typeface="Co Text Light" panose="020B0303060202020204" pitchFamily="34" charset="0"/>
                <a:cs typeface="Co Text Light" panose="020B0303060202020204" pitchFamily="34" charset="0"/>
              </a:rPr>
              <a:t>uradipiscing</a:t>
            </a:r>
            <a:r>
              <a:rPr lang="en-GB" sz="2309" dirty="0">
                <a:solidFill>
                  <a:srgbClr val="5B686E"/>
                </a:solidFill>
                <a:latin typeface="Co Text Light" panose="020B0303060202020204" pitchFamily="34" charset="0"/>
                <a:cs typeface="Co Text Light" panose="020B0303060202020204" pitchFamily="34" charset="0"/>
              </a:rPr>
              <a:t> </a:t>
            </a:r>
            <a:r>
              <a:rPr lang="en-GB" sz="2309" dirty="0" err="1">
                <a:solidFill>
                  <a:srgbClr val="5B686E"/>
                </a:solidFill>
                <a:latin typeface="Co Text Light" panose="020B0303060202020204" pitchFamily="34" charset="0"/>
                <a:cs typeface="Co Text Light" panose="020B0303060202020204" pitchFamily="34" charset="0"/>
              </a:rPr>
              <a:t>elit</a:t>
            </a:r>
            <a:r>
              <a:rPr lang="en-GB" sz="2309" dirty="0">
                <a:solidFill>
                  <a:srgbClr val="5B686E"/>
                </a:solidFill>
                <a:latin typeface="Co Text Light" panose="020B0303060202020204" pitchFamily="34" charset="0"/>
                <a:cs typeface="Co Text Light" panose="020B0303060202020204" pitchFamily="34" charset="0"/>
              </a:rPr>
              <a:t>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309" dirty="0" err="1">
                <a:solidFill>
                  <a:srgbClr val="5B686E"/>
                </a:solidFill>
                <a:latin typeface="Co Text Light" panose="020B0303060202020204" pitchFamily="34" charset="0"/>
                <a:cs typeface="Co Text Light" panose="020B0303060202020204" pitchFamily="34" charset="0"/>
              </a:rPr>
              <a:t>Vivamus</a:t>
            </a:r>
            <a:r>
              <a:rPr lang="en-GB" sz="2309" dirty="0">
                <a:solidFill>
                  <a:srgbClr val="5B686E"/>
                </a:solidFill>
                <a:latin typeface="Co Text Light" panose="020B0303060202020204" pitchFamily="34" charset="0"/>
                <a:cs typeface="Co Text Light" panose="020B0303060202020204" pitchFamily="34" charset="0"/>
              </a:rPr>
              <a:t> </a:t>
            </a:r>
            <a:r>
              <a:rPr lang="en-GB" sz="2309" dirty="0" err="1">
                <a:solidFill>
                  <a:srgbClr val="5B686E"/>
                </a:solidFill>
                <a:latin typeface="Co Text Light" panose="020B0303060202020204" pitchFamily="34" charset="0"/>
                <a:cs typeface="Co Text Light" panose="020B0303060202020204" pitchFamily="34" charset="0"/>
              </a:rPr>
              <a:t>ullamcorper</a:t>
            </a:r>
            <a:r>
              <a:rPr lang="en-GB" sz="2309" dirty="0">
                <a:solidFill>
                  <a:srgbClr val="5B686E"/>
                </a:solidFill>
                <a:latin typeface="Co Text Light" panose="020B0303060202020204" pitchFamily="34" charset="0"/>
                <a:cs typeface="Co Text Light" panose="020B0303060202020204" pitchFamily="34" charset="0"/>
              </a:rPr>
              <a:t> </a:t>
            </a:r>
            <a:r>
              <a:rPr lang="en-GB" sz="2309" dirty="0" err="1">
                <a:solidFill>
                  <a:srgbClr val="5B686E"/>
                </a:solidFill>
                <a:latin typeface="Co Text Light" panose="020B0303060202020204" pitchFamily="34" charset="0"/>
                <a:cs typeface="Co Text Light" panose="020B0303060202020204" pitchFamily="34" charset="0"/>
              </a:rPr>
              <a:t>rhoncuseros</a:t>
            </a:r>
            <a:r>
              <a:rPr lang="en-GB" sz="2309" dirty="0">
                <a:solidFill>
                  <a:srgbClr val="5B686E"/>
                </a:solidFill>
                <a:latin typeface="Co Text Light" panose="020B0303060202020204" pitchFamily="34" charset="0"/>
                <a:cs typeface="Co Text Light" panose="020B0303060202020204" pitchFamily="34" charset="0"/>
              </a:rPr>
              <a:t>, ac </a:t>
            </a:r>
            <a:r>
              <a:rPr lang="en-GB" sz="2309" dirty="0" err="1">
                <a:solidFill>
                  <a:srgbClr val="5B686E"/>
                </a:solidFill>
                <a:latin typeface="Co Text Light" panose="020B0303060202020204" pitchFamily="34" charset="0"/>
                <a:cs typeface="Co Text Light" panose="020B0303060202020204" pitchFamily="34" charset="0"/>
              </a:rPr>
              <a:t>ultricies</a:t>
            </a:r>
            <a:r>
              <a:rPr lang="en-GB" sz="2309" dirty="0">
                <a:solidFill>
                  <a:srgbClr val="5B686E"/>
                </a:solidFill>
                <a:latin typeface="Co Text Light" panose="020B0303060202020204" pitchFamily="34" charset="0"/>
                <a:cs typeface="Co Text Light" panose="020B0303060202020204" pitchFamily="34" charset="0"/>
              </a:rPr>
              <a:t> </a:t>
            </a:r>
            <a:r>
              <a:rPr lang="en-GB" sz="2309" dirty="0" err="1">
                <a:solidFill>
                  <a:srgbClr val="5B686E"/>
                </a:solidFill>
                <a:latin typeface="Co Text Light" panose="020B0303060202020204" pitchFamily="34" charset="0"/>
                <a:cs typeface="Co Text Light" panose="020B0303060202020204" pitchFamily="34" charset="0"/>
              </a:rPr>
              <a:t>felis</a:t>
            </a:r>
            <a:r>
              <a:rPr lang="en-GB" sz="2309" dirty="0">
                <a:solidFill>
                  <a:srgbClr val="5B686E"/>
                </a:solidFill>
                <a:latin typeface="Co Text Light" panose="020B0303060202020204" pitchFamily="34" charset="0"/>
                <a:cs typeface="Co Text Light" panose="020B0303060202020204" pitchFamily="34" charset="0"/>
              </a:rPr>
              <a:t> </a:t>
            </a:r>
            <a:r>
              <a:rPr lang="en-GB" sz="2309" dirty="0" err="1">
                <a:solidFill>
                  <a:srgbClr val="5B686E"/>
                </a:solidFill>
                <a:latin typeface="Co Text Light" panose="020B0303060202020204" pitchFamily="34" charset="0"/>
                <a:cs typeface="Co Text Light" panose="020B0303060202020204" pitchFamily="34" charset="0"/>
              </a:rPr>
              <a:t>imperdiet</a:t>
            </a:r>
            <a:r>
              <a:rPr lang="en-GB" sz="2309" dirty="0">
                <a:solidFill>
                  <a:srgbClr val="5B686E"/>
                </a:solidFill>
                <a:latin typeface="Co Text Light" panose="020B0303060202020204" pitchFamily="34" charset="0"/>
                <a:cs typeface="Co Text Light" panose="020B0303060202020204" pitchFamily="34" charset="0"/>
              </a:rPr>
              <a:t> </a:t>
            </a:r>
            <a:r>
              <a:rPr lang="en-GB" sz="2309" dirty="0" err="1">
                <a:solidFill>
                  <a:srgbClr val="5B686E"/>
                </a:solidFill>
                <a:latin typeface="Co Text Light" panose="020B0303060202020204" pitchFamily="34" charset="0"/>
                <a:cs typeface="Co Text Light" panose="020B0303060202020204" pitchFamily="34" charset="0"/>
              </a:rPr>
              <a:t>eu</a:t>
            </a:r>
            <a:r>
              <a:rPr lang="en-GB" sz="2309" dirty="0">
                <a:solidFill>
                  <a:srgbClr val="5B686E"/>
                </a:solidFill>
                <a:latin typeface="Co Text Light" panose="020B0303060202020204" pitchFamily="34" charset="0"/>
                <a:cs typeface="Co Text Light" panose="020B0303060202020204" pitchFamily="34" charset="0"/>
              </a:rPr>
              <a:t>. </a:t>
            </a:r>
            <a:r>
              <a:rPr lang="en-GB" sz="2309" dirty="0" err="1">
                <a:solidFill>
                  <a:srgbClr val="5B686E"/>
                </a:solidFill>
                <a:latin typeface="Co Text Light" panose="020B0303060202020204" pitchFamily="34" charset="0"/>
                <a:cs typeface="Co Text Light" panose="020B0303060202020204" pitchFamily="34" charset="0"/>
              </a:rPr>
              <a:t>Morbimolestie</a:t>
            </a:r>
            <a:r>
              <a:rPr lang="en-GB" sz="2309" dirty="0">
                <a:solidFill>
                  <a:srgbClr val="5B686E"/>
                </a:solidFill>
                <a:latin typeface="Co Text Light" panose="020B0303060202020204" pitchFamily="34" charset="0"/>
                <a:cs typeface="Co Text Light" panose="020B0303060202020204" pitchFamily="34" charset="0"/>
              </a:rPr>
              <a:t> </a:t>
            </a:r>
            <a:r>
              <a:rPr lang="en-GB" sz="2309" dirty="0" err="1">
                <a:solidFill>
                  <a:srgbClr val="5B686E"/>
                </a:solidFill>
                <a:latin typeface="Co Text Light" panose="020B0303060202020204" pitchFamily="34" charset="0"/>
                <a:cs typeface="Co Text Light" panose="020B0303060202020204" pitchFamily="34" charset="0"/>
              </a:rPr>
              <a:t>sapien</a:t>
            </a:r>
            <a:r>
              <a:rPr lang="en-GB" sz="2309" dirty="0">
                <a:solidFill>
                  <a:srgbClr val="5B686E"/>
                </a:solidFill>
                <a:latin typeface="Co Text Light" panose="020B0303060202020204" pitchFamily="34" charset="0"/>
                <a:cs typeface="Co Text Light" panose="020B0303060202020204" pitchFamily="34" charset="0"/>
              </a:rPr>
              <a:t> </a:t>
            </a:r>
            <a:r>
              <a:rPr lang="en-GB" sz="2309" dirty="0" err="1">
                <a:solidFill>
                  <a:srgbClr val="5B686E"/>
                </a:solidFill>
                <a:latin typeface="Co Text Light" panose="020B0303060202020204" pitchFamily="34" charset="0"/>
                <a:cs typeface="Co Text Light" panose="020B0303060202020204" pitchFamily="34" charset="0"/>
              </a:rPr>
              <a:t>sed</a:t>
            </a:r>
            <a:r>
              <a:rPr lang="en-GB" sz="2309" dirty="0">
                <a:solidFill>
                  <a:srgbClr val="5B686E"/>
                </a:solidFill>
                <a:latin typeface="Co Text Light" panose="020B0303060202020204" pitchFamily="34" charset="0"/>
                <a:cs typeface="Co Text Light" panose="020B0303060202020204" pitchFamily="34" charset="0"/>
              </a:rPr>
              <a:t> </a:t>
            </a:r>
            <a:r>
              <a:rPr lang="en-GB" sz="2309" dirty="0" err="1">
                <a:solidFill>
                  <a:srgbClr val="5B686E"/>
                </a:solidFill>
                <a:latin typeface="Co Text Light" panose="020B0303060202020204" pitchFamily="34" charset="0"/>
                <a:cs typeface="Co Text Light" panose="020B0303060202020204" pitchFamily="34" charset="0"/>
              </a:rPr>
              <a:t>pretium</a:t>
            </a:r>
            <a:r>
              <a:rPr lang="en-GB" sz="2309" dirty="0">
                <a:solidFill>
                  <a:srgbClr val="5B686E"/>
                </a:solidFill>
                <a:latin typeface="Co Text Light" panose="020B0303060202020204" pitchFamily="34" charset="0"/>
                <a:cs typeface="Co Text Light" panose="020B0303060202020204" pitchFamily="34" charset="0"/>
              </a:rPr>
              <a:t> vestibulum.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309" dirty="0" err="1">
                <a:solidFill>
                  <a:srgbClr val="5B686E"/>
                </a:solidFill>
                <a:latin typeface="Co Text Light" panose="020B0303060202020204" pitchFamily="34" charset="0"/>
                <a:cs typeface="Co Text Light" panose="020B0303060202020204" pitchFamily="34" charset="0"/>
              </a:rPr>
              <a:t>Aeneanmolestie</a:t>
            </a:r>
            <a:r>
              <a:rPr lang="en-GB" sz="2309" dirty="0">
                <a:solidFill>
                  <a:srgbClr val="5B686E"/>
                </a:solidFill>
                <a:latin typeface="Co Text Light" panose="020B0303060202020204" pitchFamily="34" charset="0"/>
                <a:cs typeface="Co Text Light" panose="020B0303060202020204" pitchFamily="34" charset="0"/>
              </a:rPr>
              <a:t> </a:t>
            </a:r>
            <a:r>
              <a:rPr lang="en-GB" sz="2309" dirty="0" err="1">
                <a:solidFill>
                  <a:srgbClr val="5B686E"/>
                </a:solidFill>
                <a:latin typeface="Co Text Light" panose="020B0303060202020204" pitchFamily="34" charset="0"/>
                <a:cs typeface="Co Text Light" panose="020B0303060202020204" pitchFamily="34" charset="0"/>
              </a:rPr>
              <a:t>luctus</a:t>
            </a:r>
            <a:r>
              <a:rPr lang="en-GB" sz="2309" dirty="0">
                <a:solidFill>
                  <a:srgbClr val="5B686E"/>
                </a:solidFill>
                <a:latin typeface="Co Text Light" panose="020B0303060202020204" pitchFamily="34" charset="0"/>
                <a:cs typeface="Co Text Light" panose="020B0303060202020204" pitchFamily="34" charset="0"/>
              </a:rPr>
              <a:t> ligula </a:t>
            </a:r>
            <a:r>
              <a:rPr lang="en-GB" sz="2309" dirty="0" err="1">
                <a:solidFill>
                  <a:srgbClr val="5B686E"/>
                </a:solidFill>
                <a:latin typeface="Co Text Light" panose="020B0303060202020204" pitchFamily="34" charset="0"/>
                <a:cs typeface="Co Text Light" panose="020B0303060202020204" pitchFamily="34" charset="0"/>
              </a:rPr>
              <a:t>vel</a:t>
            </a:r>
            <a:r>
              <a:rPr lang="en-GB" sz="2309" dirty="0">
                <a:solidFill>
                  <a:srgbClr val="5B686E"/>
                </a:solidFill>
                <a:latin typeface="Co Text Light" panose="020B0303060202020204" pitchFamily="34" charset="0"/>
                <a:cs typeface="Co Text Light" panose="020B0303060202020204" pitchFamily="34" charset="0"/>
              </a:rPr>
              <a:t> </a:t>
            </a:r>
            <a:r>
              <a:rPr lang="en-GB" sz="2309" dirty="0" err="1">
                <a:solidFill>
                  <a:srgbClr val="5B686E"/>
                </a:solidFill>
                <a:latin typeface="Co Text Light" panose="020B0303060202020204" pitchFamily="34" charset="0"/>
                <a:cs typeface="Co Text Light" panose="020B0303060202020204" pitchFamily="34" charset="0"/>
              </a:rPr>
              <a:t>suscipit</a:t>
            </a:r>
            <a:r>
              <a:rPr lang="en-GB" sz="2309" dirty="0">
                <a:solidFill>
                  <a:srgbClr val="5B686E"/>
                </a:solidFill>
                <a:latin typeface="Co Text Light" panose="020B0303060202020204" pitchFamily="34" charset="0"/>
                <a:cs typeface="Co Text Light" panose="020B0303060202020204" pitchFamily="34" charset="0"/>
              </a:rPr>
              <a:t>. </a:t>
            </a:r>
            <a:r>
              <a:rPr lang="en-GB" sz="2309" dirty="0" err="1">
                <a:solidFill>
                  <a:srgbClr val="5B686E"/>
                </a:solidFill>
                <a:latin typeface="Co Text Light" panose="020B0303060202020204" pitchFamily="34" charset="0"/>
                <a:cs typeface="Co Text Light" panose="020B0303060202020204" pitchFamily="34" charset="0"/>
              </a:rPr>
              <a:t>Nulla</a:t>
            </a:r>
            <a:r>
              <a:rPr lang="en-GB" sz="2309" dirty="0">
                <a:solidFill>
                  <a:srgbClr val="5B686E"/>
                </a:solidFill>
                <a:latin typeface="Co Text Light" panose="020B0303060202020204" pitchFamily="34" charset="0"/>
                <a:cs typeface="Co Text Light" panose="020B0303060202020204" pitchFamily="34" charset="0"/>
              </a:rPr>
              <a:t> </a:t>
            </a:r>
            <a:r>
              <a:rPr lang="en-GB" sz="2309" dirty="0" err="1">
                <a:solidFill>
                  <a:srgbClr val="5B686E"/>
                </a:solidFill>
                <a:latin typeface="Co Text Light" panose="020B0303060202020204" pitchFamily="34" charset="0"/>
                <a:cs typeface="Co Text Light" panose="020B0303060202020204" pitchFamily="34" charset="0"/>
              </a:rPr>
              <a:t>facilisi.Aliquam</a:t>
            </a:r>
            <a:r>
              <a:rPr lang="en-GB" sz="2309" dirty="0">
                <a:solidFill>
                  <a:srgbClr val="5B686E"/>
                </a:solidFill>
                <a:latin typeface="Co Text Light" panose="020B0303060202020204" pitchFamily="34" charset="0"/>
                <a:cs typeface="Co Text Light" panose="020B0303060202020204" pitchFamily="34" charset="0"/>
              </a:rPr>
              <a:t> </a:t>
            </a:r>
            <a:r>
              <a:rPr lang="en-GB" sz="2309" dirty="0" err="1">
                <a:solidFill>
                  <a:srgbClr val="5B686E"/>
                </a:solidFill>
                <a:latin typeface="Co Text Light" panose="020B0303060202020204" pitchFamily="34" charset="0"/>
                <a:cs typeface="Co Text Light" panose="020B0303060202020204" pitchFamily="34" charset="0"/>
              </a:rPr>
              <a:t>erat</a:t>
            </a:r>
            <a:r>
              <a:rPr lang="en-GB" sz="2309" dirty="0">
                <a:solidFill>
                  <a:srgbClr val="5B686E"/>
                </a:solidFill>
                <a:latin typeface="Co Text Light" panose="020B0303060202020204" pitchFamily="34" charset="0"/>
                <a:cs typeface="Co Text Light" panose="020B0303060202020204" pitchFamily="34" charset="0"/>
              </a:rPr>
              <a:t> </a:t>
            </a:r>
            <a:r>
              <a:rPr lang="en-GB" sz="2309" dirty="0" err="1">
                <a:solidFill>
                  <a:srgbClr val="5B686E"/>
                </a:solidFill>
                <a:latin typeface="Co Text Light" panose="020B0303060202020204" pitchFamily="34" charset="0"/>
                <a:cs typeface="Co Text Light" panose="020B0303060202020204" pitchFamily="34" charset="0"/>
              </a:rPr>
              <a:t>volutpat</a:t>
            </a:r>
            <a:r>
              <a:rPr lang="en-GB" sz="2309" dirty="0">
                <a:solidFill>
                  <a:srgbClr val="5B686E"/>
                </a:solidFill>
                <a:latin typeface="Co Text Light" panose="020B0303060202020204" pitchFamily="34" charset="0"/>
                <a:cs typeface="Co Text Light" panose="020B0303060202020204" pitchFamily="34" charset="0"/>
              </a:rPr>
              <a:t>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309" dirty="0">
                <a:solidFill>
                  <a:srgbClr val="5B686E"/>
                </a:solidFill>
                <a:latin typeface="Co Text Light" panose="020B0303060202020204" pitchFamily="34" charset="0"/>
                <a:cs typeface="Co Text Light" panose="020B0303060202020204" pitchFamily="34" charset="0"/>
              </a:rPr>
              <a:t>Duis </a:t>
            </a:r>
            <a:r>
              <a:rPr lang="en-GB" sz="2309" dirty="0" err="1">
                <a:solidFill>
                  <a:srgbClr val="5B686E"/>
                </a:solidFill>
                <a:latin typeface="Co Text Light" panose="020B0303060202020204" pitchFamily="34" charset="0"/>
                <a:cs typeface="Co Text Light" panose="020B0303060202020204" pitchFamily="34" charset="0"/>
              </a:rPr>
              <a:t>ultricies</a:t>
            </a:r>
            <a:r>
              <a:rPr lang="en-GB" sz="2309" dirty="0">
                <a:solidFill>
                  <a:srgbClr val="5B686E"/>
                </a:solidFill>
                <a:latin typeface="Co Text Light" panose="020B0303060202020204" pitchFamily="34" charset="0"/>
                <a:cs typeface="Co Text Light" panose="020B0303060202020204" pitchFamily="34" charset="0"/>
              </a:rPr>
              <a:t> </a:t>
            </a:r>
            <a:r>
              <a:rPr lang="en-GB" sz="2309" dirty="0" err="1">
                <a:solidFill>
                  <a:srgbClr val="5B686E"/>
                </a:solidFill>
                <a:latin typeface="Co Text Light" panose="020B0303060202020204" pitchFamily="34" charset="0"/>
                <a:cs typeface="Co Text Light" panose="020B0303060202020204" pitchFamily="34" charset="0"/>
              </a:rPr>
              <a:t>erat</a:t>
            </a:r>
            <a:r>
              <a:rPr lang="en-GB" sz="2309" dirty="0">
                <a:solidFill>
                  <a:srgbClr val="5B686E"/>
                </a:solidFill>
                <a:latin typeface="Co Text Light" panose="020B0303060202020204" pitchFamily="34" charset="0"/>
                <a:cs typeface="Co Text Light" panose="020B0303060202020204" pitchFamily="34" charset="0"/>
              </a:rPr>
              <a:t> </a:t>
            </a:r>
            <a:r>
              <a:rPr lang="en-GB" sz="2309" dirty="0" err="1">
                <a:solidFill>
                  <a:srgbClr val="5B686E"/>
                </a:solidFill>
                <a:latin typeface="Co Text Light" panose="020B0303060202020204" pitchFamily="34" charset="0"/>
                <a:cs typeface="Co Text Light" panose="020B0303060202020204" pitchFamily="34" charset="0"/>
              </a:rPr>
              <a:t>atefficitur</a:t>
            </a:r>
            <a:r>
              <a:rPr lang="en-GB" sz="2309" dirty="0">
                <a:solidFill>
                  <a:srgbClr val="5B686E"/>
                </a:solidFill>
                <a:latin typeface="Co Text Light" panose="020B0303060202020204" pitchFamily="34" charset="0"/>
                <a:cs typeface="Co Text Light" panose="020B0303060202020204" pitchFamily="34" charset="0"/>
              </a:rPr>
              <a:t> </a:t>
            </a:r>
            <a:r>
              <a:rPr lang="en-GB" sz="2309" dirty="0" err="1">
                <a:solidFill>
                  <a:srgbClr val="5B686E"/>
                </a:solidFill>
                <a:latin typeface="Co Text Light" panose="020B0303060202020204" pitchFamily="34" charset="0"/>
                <a:cs typeface="Co Text Light" panose="020B0303060202020204" pitchFamily="34" charset="0"/>
              </a:rPr>
              <a:t>tempor</a:t>
            </a:r>
            <a:r>
              <a:rPr lang="en-GB" sz="2309" dirty="0">
                <a:solidFill>
                  <a:srgbClr val="5B686E"/>
                </a:solidFill>
                <a:latin typeface="Co Text Light" panose="020B0303060202020204" pitchFamily="34" charset="0"/>
                <a:cs typeface="Co Text Light" panose="020B0303060202020204" pitchFamily="34" charset="0"/>
              </a:rPr>
              <a:t>. Duis </a:t>
            </a:r>
            <a:r>
              <a:rPr lang="en-GB" sz="2309" dirty="0" err="1">
                <a:solidFill>
                  <a:srgbClr val="5B686E"/>
                </a:solidFill>
                <a:latin typeface="Co Text Light" panose="020B0303060202020204" pitchFamily="34" charset="0"/>
                <a:cs typeface="Co Text Light" panose="020B0303060202020204" pitchFamily="34" charset="0"/>
              </a:rPr>
              <a:t>laoreet</a:t>
            </a:r>
            <a:r>
              <a:rPr lang="en-GB" sz="2309" dirty="0">
                <a:solidFill>
                  <a:srgbClr val="5B686E"/>
                </a:solidFill>
                <a:latin typeface="Co Text Light" panose="020B0303060202020204" pitchFamily="34" charset="0"/>
                <a:cs typeface="Co Text Light" panose="020B0303060202020204" pitchFamily="34" charset="0"/>
              </a:rPr>
              <a:t> vitae </a:t>
            </a:r>
            <a:r>
              <a:rPr lang="en-GB" sz="2309" dirty="0" err="1">
                <a:solidFill>
                  <a:srgbClr val="5B686E"/>
                </a:solidFill>
                <a:latin typeface="Co Text Light" panose="020B0303060202020204" pitchFamily="34" charset="0"/>
                <a:cs typeface="Co Text Light" panose="020B0303060202020204" pitchFamily="34" charset="0"/>
              </a:rPr>
              <a:t>leo</a:t>
            </a:r>
            <a:r>
              <a:rPr lang="en-GB" sz="2309" dirty="0">
                <a:solidFill>
                  <a:srgbClr val="5B686E"/>
                </a:solidFill>
                <a:latin typeface="Co Text Light" panose="020B0303060202020204" pitchFamily="34" charset="0"/>
                <a:cs typeface="Co Text Light" panose="020B0303060202020204" pitchFamily="34" charset="0"/>
              </a:rPr>
              <a:t> </a:t>
            </a:r>
            <a:r>
              <a:rPr lang="en-GB" sz="2309" dirty="0" err="1">
                <a:solidFill>
                  <a:srgbClr val="5B686E"/>
                </a:solidFill>
                <a:latin typeface="Co Text Light" panose="020B0303060202020204" pitchFamily="34" charset="0"/>
                <a:cs typeface="Co Text Light" panose="020B0303060202020204" pitchFamily="34" charset="0"/>
              </a:rPr>
              <a:t>utcondimentum</a:t>
            </a:r>
            <a:r>
              <a:rPr lang="en-GB" sz="2309" dirty="0">
                <a:solidFill>
                  <a:srgbClr val="5B686E"/>
                </a:solidFill>
                <a:latin typeface="Co Text Light" panose="020B0303060202020204" pitchFamily="34" charset="0"/>
                <a:cs typeface="Co Text Light" panose="020B0303060202020204" pitchFamily="34" charset="0"/>
              </a:rPr>
              <a:t>. </a:t>
            </a:r>
            <a:r>
              <a:rPr lang="en-GB" sz="2309" dirty="0" err="1">
                <a:solidFill>
                  <a:srgbClr val="5B686E"/>
                </a:solidFill>
                <a:latin typeface="Co Text Light" panose="020B0303060202020204" pitchFamily="34" charset="0"/>
                <a:cs typeface="Co Text Light" panose="020B0303060202020204" pitchFamily="34" charset="0"/>
              </a:rPr>
              <a:t>Suspendisse</a:t>
            </a:r>
            <a:r>
              <a:rPr lang="en-GB" sz="2309" dirty="0">
                <a:solidFill>
                  <a:srgbClr val="5B686E"/>
                </a:solidFill>
                <a:latin typeface="Co Text Light" panose="020B0303060202020204" pitchFamily="34" charset="0"/>
                <a:cs typeface="Co Text Light" panose="020B0303060202020204" pitchFamily="34" charset="0"/>
              </a:rPr>
              <a:t> </a:t>
            </a:r>
            <a:r>
              <a:rPr lang="en-GB" sz="2309" dirty="0" err="1">
                <a:solidFill>
                  <a:srgbClr val="5B686E"/>
                </a:solidFill>
                <a:latin typeface="Co Text Light" panose="020B0303060202020204" pitchFamily="34" charset="0"/>
                <a:cs typeface="Co Text Light" panose="020B0303060202020204" pitchFamily="34" charset="0"/>
              </a:rPr>
              <a:t>eget</a:t>
            </a:r>
            <a:r>
              <a:rPr lang="en-GB" sz="2309" dirty="0">
                <a:solidFill>
                  <a:srgbClr val="5B686E"/>
                </a:solidFill>
                <a:latin typeface="Co Text Light" panose="020B0303060202020204" pitchFamily="34" charset="0"/>
                <a:cs typeface="Co Text Light" panose="020B0303060202020204" pitchFamily="34" charset="0"/>
              </a:rPr>
              <a:t> </a:t>
            </a:r>
            <a:r>
              <a:rPr lang="en-GB" sz="2309" dirty="0" err="1">
                <a:solidFill>
                  <a:srgbClr val="5B686E"/>
                </a:solidFill>
                <a:latin typeface="Co Text Light" panose="020B0303060202020204" pitchFamily="34" charset="0"/>
                <a:cs typeface="Co Text Light" panose="020B0303060202020204" pitchFamily="34" charset="0"/>
              </a:rPr>
              <a:t>molestie</a:t>
            </a:r>
            <a:r>
              <a:rPr lang="en-GB" sz="2309" dirty="0">
                <a:solidFill>
                  <a:srgbClr val="5B686E"/>
                </a:solidFill>
                <a:latin typeface="Co Text Light" panose="020B0303060202020204" pitchFamily="34" charset="0"/>
                <a:cs typeface="Co Text Light" panose="020B0303060202020204" pitchFamily="34" charset="0"/>
              </a:rPr>
              <a:t> </a:t>
            </a:r>
            <a:r>
              <a:rPr lang="en-GB" sz="2309" dirty="0" err="1">
                <a:solidFill>
                  <a:srgbClr val="5B686E"/>
                </a:solidFill>
                <a:latin typeface="Co Text Light" panose="020B0303060202020204" pitchFamily="34" charset="0"/>
                <a:cs typeface="Co Text Light" panose="020B0303060202020204" pitchFamily="34" charset="0"/>
              </a:rPr>
              <a:t>tortor</a:t>
            </a:r>
            <a:r>
              <a:rPr lang="en-GB" sz="2309" dirty="0">
                <a:solidFill>
                  <a:srgbClr val="5B686E"/>
                </a:solidFill>
                <a:latin typeface="Co Text Light" panose="020B0303060202020204" pitchFamily="34" charset="0"/>
                <a:cs typeface="Co Text Light" panose="020B0303060202020204" pitchFamily="34" charset="0"/>
              </a:rPr>
              <a:t>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309" dirty="0">
                <a:solidFill>
                  <a:srgbClr val="5B686E"/>
                </a:solidFill>
                <a:latin typeface="Co Text Light" panose="020B0303060202020204" pitchFamily="34" charset="0"/>
                <a:cs typeface="Co Text Light" panose="020B0303060202020204" pitchFamily="34" charset="0"/>
              </a:rPr>
              <a:t>Duis cursus, </a:t>
            </a:r>
            <a:r>
              <a:rPr lang="en-GB" sz="2309" dirty="0" err="1">
                <a:solidFill>
                  <a:srgbClr val="5B686E"/>
                </a:solidFill>
                <a:latin typeface="Co Text Light" panose="020B0303060202020204" pitchFamily="34" charset="0"/>
                <a:cs typeface="Co Text Light" panose="020B0303060202020204" pitchFamily="34" charset="0"/>
              </a:rPr>
              <a:t>tellus</a:t>
            </a:r>
            <a:r>
              <a:rPr lang="en-GB" sz="2309" dirty="0">
                <a:solidFill>
                  <a:srgbClr val="5B686E"/>
                </a:solidFill>
                <a:latin typeface="Co Text Light" panose="020B0303060202020204" pitchFamily="34" charset="0"/>
                <a:cs typeface="Co Text Light" panose="020B0303060202020204" pitchFamily="34" charset="0"/>
              </a:rPr>
              <a:t> vitae </a:t>
            </a:r>
            <a:r>
              <a:rPr lang="en-GB" sz="2309" dirty="0" err="1">
                <a:solidFill>
                  <a:srgbClr val="5B686E"/>
                </a:solidFill>
                <a:latin typeface="Co Text Light" panose="020B0303060202020204" pitchFamily="34" charset="0"/>
                <a:cs typeface="Co Text Light" panose="020B0303060202020204" pitchFamily="34" charset="0"/>
              </a:rPr>
              <a:t>varius</a:t>
            </a:r>
            <a:r>
              <a:rPr lang="en-GB" sz="2309" dirty="0">
                <a:solidFill>
                  <a:srgbClr val="5B686E"/>
                </a:solidFill>
                <a:latin typeface="Co Text Light" panose="020B0303060202020204" pitchFamily="34" charset="0"/>
                <a:cs typeface="Co Text Light" panose="020B0303060202020204" pitchFamily="34" charset="0"/>
              </a:rPr>
              <a:t> </a:t>
            </a:r>
            <a:r>
              <a:rPr lang="en-GB" sz="2309" dirty="0" err="1">
                <a:solidFill>
                  <a:srgbClr val="5B686E"/>
                </a:solidFill>
                <a:latin typeface="Co Text Light" panose="020B0303060202020204" pitchFamily="34" charset="0"/>
                <a:cs typeface="Co Text Light" panose="020B0303060202020204" pitchFamily="34" charset="0"/>
              </a:rPr>
              <a:t>posuere</a:t>
            </a:r>
            <a:r>
              <a:rPr lang="en-GB" sz="2309" dirty="0">
                <a:solidFill>
                  <a:srgbClr val="5B686E"/>
                </a:solidFill>
                <a:latin typeface="Co Text Light" panose="020B0303060202020204" pitchFamily="34" charset="0"/>
                <a:cs typeface="Co Text Light" panose="020B0303060202020204" pitchFamily="34" charset="0"/>
              </a:rPr>
              <a:t>, </a:t>
            </a:r>
            <a:r>
              <a:rPr lang="en-GB" sz="2309" dirty="0" err="1">
                <a:solidFill>
                  <a:srgbClr val="5B686E"/>
                </a:solidFill>
                <a:latin typeface="Co Text Light" panose="020B0303060202020204" pitchFamily="34" charset="0"/>
                <a:cs typeface="Co Text Light" panose="020B0303060202020204" pitchFamily="34" charset="0"/>
              </a:rPr>
              <a:t>augueeros</a:t>
            </a:r>
            <a:r>
              <a:rPr lang="en-GB" sz="2309" dirty="0">
                <a:solidFill>
                  <a:srgbClr val="5B686E"/>
                </a:solidFill>
                <a:latin typeface="Co Text Light" panose="020B0303060202020204" pitchFamily="34" charset="0"/>
                <a:cs typeface="Co Text Light" panose="020B0303060202020204" pitchFamily="34" charset="0"/>
              </a:rPr>
              <a:t> </a:t>
            </a:r>
            <a:r>
              <a:rPr lang="en-GB" sz="2309" dirty="0" err="1">
                <a:solidFill>
                  <a:srgbClr val="5B686E"/>
                </a:solidFill>
                <a:latin typeface="Co Text Light" panose="020B0303060202020204" pitchFamily="34" charset="0"/>
                <a:cs typeface="Co Text Light" panose="020B0303060202020204" pitchFamily="34" charset="0"/>
              </a:rPr>
              <a:t>consectetur</a:t>
            </a:r>
            <a:r>
              <a:rPr lang="en-GB" sz="2309" dirty="0">
                <a:solidFill>
                  <a:srgbClr val="5B686E"/>
                </a:solidFill>
                <a:latin typeface="Co Text Light" panose="020B0303060202020204" pitchFamily="34" charset="0"/>
                <a:cs typeface="Co Text Light" panose="020B0303060202020204" pitchFamily="34" charset="0"/>
              </a:rPr>
              <a:t> ante, </a:t>
            </a:r>
            <a:r>
              <a:rPr lang="en-GB" sz="2309" dirty="0" err="1">
                <a:solidFill>
                  <a:srgbClr val="5B686E"/>
                </a:solidFill>
                <a:latin typeface="Co Text Light" panose="020B0303060202020204" pitchFamily="34" charset="0"/>
                <a:cs typeface="Co Text Light" panose="020B0303060202020204" pitchFamily="34" charset="0"/>
              </a:rPr>
              <a:t>ut</a:t>
            </a:r>
            <a:r>
              <a:rPr lang="en-GB" sz="2309" dirty="0">
                <a:solidFill>
                  <a:srgbClr val="5B686E"/>
                </a:solidFill>
                <a:latin typeface="Co Text Light" panose="020B0303060202020204" pitchFamily="34" charset="0"/>
                <a:cs typeface="Co Text Light" panose="020B0303060202020204" pitchFamily="34" charset="0"/>
              </a:rPr>
              <a:t> </a:t>
            </a:r>
            <a:r>
              <a:rPr lang="en-GB" sz="2309" dirty="0" err="1">
                <a:solidFill>
                  <a:srgbClr val="5B686E"/>
                </a:solidFill>
                <a:latin typeface="Co Text Light" panose="020B0303060202020204" pitchFamily="34" charset="0"/>
                <a:cs typeface="Co Text Light" panose="020B0303060202020204" pitchFamily="34" charset="0"/>
              </a:rPr>
              <a:t>laoreet</a:t>
            </a:r>
            <a:r>
              <a:rPr lang="en-GB" sz="2309" dirty="0">
                <a:solidFill>
                  <a:srgbClr val="5B686E"/>
                </a:solidFill>
                <a:latin typeface="Co Text Light" panose="020B0303060202020204" pitchFamily="34" charset="0"/>
                <a:cs typeface="Co Text Light" panose="020B0303060202020204" pitchFamily="34" charset="0"/>
              </a:rPr>
              <a:t> </a:t>
            </a:r>
            <a:r>
              <a:rPr lang="en-GB" sz="2309" dirty="0" err="1">
                <a:solidFill>
                  <a:srgbClr val="5B686E"/>
                </a:solidFill>
                <a:latin typeface="Co Text Light" panose="020B0303060202020204" pitchFamily="34" charset="0"/>
                <a:cs typeface="Co Text Light" panose="020B0303060202020204" pitchFamily="34" charset="0"/>
              </a:rPr>
              <a:t>massa</a:t>
            </a:r>
            <a:r>
              <a:rPr lang="en-GB" sz="2309" dirty="0">
                <a:solidFill>
                  <a:srgbClr val="5B686E"/>
                </a:solidFill>
                <a:latin typeface="Co Text Light" panose="020B0303060202020204" pitchFamily="34" charset="0"/>
                <a:cs typeface="Co Text Light" panose="020B0303060202020204" pitchFamily="34" charset="0"/>
              </a:rPr>
              <a:t> </a:t>
            </a:r>
            <a:r>
              <a:rPr lang="en-GB" sz="2309" dirty="0" err="1">
                <a:solidFill>
                  <a:srgbClr val="5B686E"/>
                </a:solidFill>
                <a:latin typeface="Co Text Light" panose="020B0303060202020204" pitchFamily="34" charset="0"/>
                <a:cs typeface="Co Text Light" panose="020B0303060202020204" pitchFamily="34" charset="0"/>
              </a:rPr>
              <a:t>tortorporta</a:t>
            </a:r>
            <a:r>
              <a:rPr lang="en-GB" sz="2309" dirty="0">
                <a:solidFill>
                  <a:srgbClr val="5B686E"/>
                </a:solidFill>
                <a:latin typeface="Co Text Light" panose="020B0303060202020204" pitchFamily="34" charset="0"/>
                <a:cs typeface="Co Text Light" panose="020B0303060202020204" pitchFamily="34" charset="0"/>
              </a:rPr>
              <a:t> libero. In </a:t>
            </a:r>
            <a:r>
              <a:rPr lang="en-GB" sz="2309" dirty="0" err="1">
                <a:solidFill>
                  <a:srgbClr val="5B686E"/>
                </a:solidFill>
                <a:latin typeface="Co Text Light" panose="020B0303060202020204" pitchFamily="34" charset="0"/>
                <a:cs typeface="Co Text Light" panose="020B0303060202020204" pitchFamily="34" charset="0"/>
              </a:rPr>
              <a:t>nec</a:t>
            </a:r>
            <a:r>
              <a:rPr lang="en-GB" sz="2309" dirty="0">
                <a:solidFill>
                  <a:srgbClr val="5B686E"/>
                </a:solidFill>
                <a:latin typeface="Co Text Light" panose="020B0303060202020204" pitchFamily="34" charset="0"/>
                <a:cs typeface="Co Text Light" panose="020B0303060202020204" pitchFamily="34" charset="0"/>
              </a:rPr>
              <a:t> </a:t>
            </a:r>
            <a:r>
              <a:rPr lang="en-GB" sz="2309" dirty="0" err="1">
                <a:solidFill>
                  <a:srgbClr val="5B686E"/>
                </a:solidFill>
                <a:latin typeface="Co Text Light" panose="020B0303060202020204" pitchFamily="34" charset="0"/>
                <a:cs typeface="Co Text Light" panose="020B0303060202020204" pitchFamily="34" charset="0"/>
              </a:rPr>
              <a:t>ultrices</a:t>
            </a:r>
            <a:r>
              <a:rPr lang="en-GB" sz="2309" dirty="0">
                <a:solidFill>
                  <a:srgbClr val="5B686E"/>
                </a:solidFill>
                <a:latin typeface="Co Text Light" panose="020B0303060202020204" pitchFamily="34" charset="0"/>
                <a:cs typeface="Co Text Light" panose="020B0303060202020204" pitchFamily="34" charset="0"/>
              </a:rPr>
              <a:t> </a:t>
            </a:r>
            <a:r>
              <a:rPr lang="en-GB" sz="2309" dirty="0" err="1">
                <a:solidFill>
                  <a:srgbClr val="5B686E"/>
                </a:solidFill>
                <a:latin typeface="Co Text Light" panose="020B0303060202020204" pitchFamily="34" charset="0"/>
                <a:cs typeface="Co Text Light" panose="020B0303060202020204" pitchFamily="34" charset="0"/>
              </a:rPr>
              <a:t>odio</a:t>
            </a:r>
            <a:r>
              <a:rPr lang="en-GB" sz="2309" dirty="0">
                <a:solidFill>
                  <a:srgbClr val="5B686E"/>
                </a:solidFill>
                <a:latin typeface="Co Text Light" panose="020B0303060202020204" pitchFamily="34" charset="0"/>
                <a:cs typeface="Co Text Light" panose="020B0303060202020204" pitchFamily="34" charset="0"/>
              </a:rPr>
              <a:t>.</a:t>
            </a:r>
          </a:p>
        </p:txBody>
      </p:sp>
      <p:pic>
        <p:nvPicPr>
          <p:cNvPr id="23" name="Picture 22" descr="Icon&#10;&#10;Description automatically generated">
            <a:extLst>
              <a:ext uri="{FF2B5EF4-FFF2-40B4-BE49-F238E27FC236}">
                <a16:creationId xmlns:a16="http://schemas.microsoft.com/office/drawing/2014/main" id="{4B5FBCEE-0618-4393-9F5A-34B659E4BFC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753788" y="474631"/>
            <a:ext cx="3030980" cy="3031193"/>
          </a:xfrm>
          <a:prstGeom prst="rect">
            <a:avLst/>
          </a:prstGeom>
        </p:spPr>
      </p:pic>
      <p:sp>
        <p:nvSpPr>
          <p:cNvPr id="22" name="Text Placeholder 21">
            <a:extLst>
              <a:ext uri="{FF2B5EF4-FFF2-40B4-BE49-F238E27FC236}">
                <a16:creationId xmlns:a16="http://schemas.microsoft.com/office/drawing/2014/main" id="{512ECFC6-B80B-4143-99C0-FC132AF473BF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0497007" y="4024512"/>
            <a:ext cx="8603753" cy="6456041"/>
          </a:xfrm>
        </p:spPr>
        <p:txBody>
          <a:bodyPr/>
          <a:lstStyle>
            <a:lvl1pPr marL="0" indent="0">
              <a:spcAft>
                <a:spcPts val="989"/>
              </a:spcAft>
              <a:buNone/>
              <a:defRPr>
                <a:solidFill>
                  <a:srgbClr val="5B686E"/>
                </a:solidFill>
              </a:defRPr>
            </a:lvl1pPr>
          </a:lstStyle>
          <a:p>
            <a:pPr lvl="0"/>
            <a:r>
              <a:rPr lang="en-GB" dirty="0"/>
              <a:t>Lorem ipsum </a:t>
            </a:r>
            <a:r>
              <a:rPr lang="en-GB" dirty="0" err="1"/>
              <a:t>dolor</a:t>
            </a:r>
            <a:r>
              <a:rPr lang="en-GB" dirty="0"/>
              <a:t> sit </a:t>
            </a:r>
            <a:r>
              <a:rPr lang="en-GB" dirty="0" err="1"/>
              <a:t>amet</a:t>
            </a:r>
            <a:r>
              <a:rPr lang="en-GB" dirty="0"/>
              <a:t>, </a:t>
            </a:r>
            <a:r>
              <a:rPr lang="en-GB" dirty="0" err="1"/>
              <a:t>consectet</a:t>
            </a:r>
            <a:r>
              <a:rPr lang="en-GB" dirty="0"/>
              <a:t> </a:t>
            </a:r>
            <a:r>
              <a:rPr lang="en-GB" dirty="0" err="1"/>
              <a:t>uradipiscing</a:t>
            </a:r>
            <a:r>
              <a:rPr lang="en-GB" dirty="0"/>
              <a:t> </a:t>
            </a:r>
            <a:r>
              <a:rPr lang="en-GB" dirty="0" err="1"/>
              <a:t>elit</a:t>
            </a:r>
            <a:r>
              <a:rPr lang="en-GB" dirty="0"/>
              <a:t>. </a:t>
            </a:r>
            <a:r>
              <a:rPr lang="en-GB" dirty="0" err="1"/>
              <a:t>Vivamus</a:t>
            </a:r>
            <a:r>
              <a:rPr lang="en-GB" dirty="0"/>
              <a:t> </a:t>
            </a:r>
            <a:r>
              <a:rPr lang="en-GB" dirty="0" err="1"/>
              <a:t>ullamcorper</a:t>
            </a:r>
            <a:r>
              <a:rPr lang="en-GB" dirty="0"/>
              <a:t> </a:t>
            </a:r>
            <a:r>
              <a:rPr lang="en-GB" dirty="0" err="1"/>
              <a:t>rhoncuseros</a:t>
            </a:r>
            <a:r>
              <a:rPr lang="en-GB" dirty="0"/>
              <a:t>, ac </a:t>
            </a:r>
            <a:r>
              <a:rPr lang="en-GB" dirty="0" err="1"/>
              <a:t>ultricies</a:t>
            </a:r>
            <a:r>
              <a:rPr lang="en-GB" dirty="0"/>
              <a:t> </a:t>
            </a:r>
            <a:r>
              <a:rPr lang="en-GB" dirty="0" err="1"/>
              <a:t>felis</a:t>
            </a:r>
            <a:r>
              <a:rPr lang="en-GB" dirty="0"/>
              <a:t> </a:t>
            </a:r>
            <a:r>
              <a:rPr lang="en-GB" dirty="0" err="1"/>
              <a:t>imperdiet</a:t>
            </a:r>
            <a:r>
              <a:rPr lang="en-GB" dirty="0"/>
              <a:t> </a:t>
            </a:r>
            <a:r>
              <a:rPr lang="en-GB" dirty="0" err="1"/>
              <a:t>eu</a:t>
            </a:r>
            <a:r>
              <a:rPr lang="en-GB" dirty="0"/>
              <a:t>. </a:t>
            </a:r>
            <a:r>
              <a:rPr lang="en-GB" dirty="0" err="1"/>
              <a:t>Morbimolestie</a:t>
            </a:r>
            <a:r>
              <a:rPr lang="en-GB" dirty="0"/>
              <a:t> </a:t>
            </a:r>
            <a:r>
              <a:rPr lang="en-GB" dirty="0" err="1"/>
              <a:t>sapien</a:t>
            </a:r>
            <a:r>
              <a:rPr lang="en-GB" dirty="0"/>
              <a:t> </a:t>
            </a:r>
            <a:r>
              <a:rPr lang="en-GB" dirty="0" err="1"/>
              <a:t>sed</a:t>
            </a:r>
            <a:r>
              <a:rPr lang="en-GB" dirty="0"/>
              <a:t> </a:t>
            </a:r>
            <a:r>
              <a:rPr lang="en-GB" dirty="0" err="1"/>
              <a:t>pretium</a:t>
            </a:r>
            <a:r>
              <a:rPr lang="en-GB" dirty="0"/>
              <a:t> vestibulum. </a:t>
            </a:r>
            <a:r>
              <a:rPr lang="en-GB" dirty="0" err="1"/>
              <a:t>Aeneanmolestie</a:t>
            </a:r>
            <a:r>
              <a:rPr lang="en-GB" dirty="0"/>
              <a:t> </a:t>
            </a:r>
            <a:r>
              <a:rPr lang="en-GB" dirty="0" err="1"/>
              <a:t>luctus</a:t>
            </a:r>
            <a:r>
              <a:rPr lang="en-GB" dirty="0"/>
              <a:t> ligula </a:t>
            </a:r>
            <a:r>
              <a:rPr lang="en-GB" dirty="0" err="1"/>
              <a:t>vel</a:t>
            </a:r>
            <a:r>
              <a:rPr lang="en-GB" dirty="0"/>
              <a:t> </a:t>
            </a:r>
            <a:r>
              <a:rPr lang="en-GB" dirty="0" err="1"/>
              <a:t>suscipit</a:t>
            </a:r>
            <a:r>
              <a:rPr lang="en-GB" dirty="0"/>
              <a:t>. </a:t>
            </a:r>
          </a:p>
          <a:p>
            <a:pPr lvl="0"/>
            <a:r>
              <a:rPr lang="en-GB" dirty="0" err="1"/>
              <a:t>Nulla</a:t>
            </a:r>
            <a:r>
              <a:rPr lang="en-GB" dirty="0"/>
              <a:t> </a:t>
            </a:r>
            <a:r>
              <a:rPr lang="en-GB" dirty="0" err="1"/>
              <a:t>facilisi.Aliquam</a:t>
            </a:r>
            <a:r>
              <a:rPr lang="en-GB" dirty="0"/>
              <a:t> </a:t>
            </a:r>
            <a:r>
              <a:rPr lang="en-GB" dirty="0" err="1"/>
              <a:t>erat</a:t>
            </a:r>
            <a:r>
              <a:rPr lang="en-GB" dirty="0"/>
              <a:t> </a:t>
            </a:r>
            <a:r>
              <a:rPr lang="en-GB" dirty="0" err="1"/>
              <a:t>volutpat</a:t>
            </a:r>
            <a:r>
              <a:rPr lang="en-GB" dirty="0"/>
              <a:t>. Duis </a:t>
            </a:r>
            <a:r>
              <a:rPr lang="en-GB" dirty="0" err="1"/>
              <a:t>ultricies</a:t>
            </a:r>
            <a:r>
              <a:rPr lang="en-GB" dirty="0"/>
              <a:t> </a:t>
            </a:r>
            <a:r>
              <a:rPr lang="en-GB" dirty="0" err="1"/>
              <a:t>erat</a:t>
            </a:r>
            <a:r>
              <a:rPr lang="en-GB" dirty="0"/>
              <a:t> </a:t>
            </a:r>
            <a:r>
              <a:rPr lang="en-GB" dirty="0" err="1"/>
              <a:t>atefficitur</a:t>
            </a:r>
            <a:r>
              <a:rPr lang="en-GB" dirty="0"/>
              <a:t> </a:t>
            </a:r>
            <a:r>
              <a:rPr lang="en-GB" dirty="0" err="1"/>
              <a:t>tempor</a:t>
            </a:r>
            <a:r>
              <a:rPr lang="en-GB" dirty="0"/>
              <a:t>. Duis </a:t>
            </a:r>
            <a:r>
              <a:rPr lang="en-GB" dirty="0" err="1"/>
              <a:t>laoreet</a:t>
            </a:r>
            <a:r>
              <a:rPr lang="en-GB" dirty="0"/>
              <a:t> vitae </a:t>
            </a:r>
            <a:r>
              <a:rPr lang="en-GB" dirty="0" err="1"/>
              <a:t>leo</a:t>
            </a:r>
            <a:r>
              <a:rPr lang="en-GB" dirty="0"/>
              <a:t> </a:t>
            </a:r>
            <a:r>
              <a:rPr lang="en-GB" dirty="0" err="1"/>
              <a:t>utcondimentum</a:t>
            </a:r>
            <a:r>
              <a:rPr lang="en-GB" dirty="0"/>
              <a:t>. </a:t>
            </a:r>
            <a:r>
              <a:rPr lang="en-GB" dirty="0" err="1"/>
              <a:t>Suspendisse</a:t>
            </a:r>
            <a:r>
              <a:rPr lang="en-GB" dirty="0"/>
              <a:t> </a:t>
            </a:r>
            <a:r>
              <a:rPr lang="en-GB" dirty="0" err="1"/>
              <a:t>eget</a:t>
            </a:r>
            <a:r>
              <a:rPr lang="en-GB" dirty="0"/>
              <a:t> </a:t>
            </a:r>
            <a:r>
              <a:rPr lang="en-GB" dirty="0" err="1"/>
              <a:t>molestie</a:t>
            </a:r>
            <a:r>
              <a:rPr lang="en-GB" dirty="0"/>
              <a:t> </a:t>
            </a:r>
            <a:r>
              <a:rPr lang="en-GB" dirty="0" err="1"/>
              <a:t>tortor</a:t>
            </a:r>
            <a:r>
              <a:rPr lang="en-GB" dirty="0"/>
              <a:t>.</a:t>
            </a:r>
          </a:p>
          <a:p>
            <a:pPr lvl="0"/>
            <a:r>
              <a:rPr lang="en-GB" dirty="0"/>
              <a:t>Duis cursus, </a:t>
            </a:r>
            <a:r>
              <a:rPr lang="en-GB" dirty="0" err="1"/>
              <a:t>tellus</a:t>
            </a:r>
            <a:r>
              <a:rPr lang="en-GB" dirty="0"/>
              <a:t> vitae </a:t>
            </a:r>
            <a:r>
              <a:rPr lang="en-GB" dirty="0" err="1"/>
              <a:t>varius</a:t>
            </a:r>
            <a:r>
              <a:rPr lang="en-GB" dirty="0"/>
              <a:t> </a:t>
            </a:r>
            <a:r>
              <a:rPr lang="en-GB" dirty="0" err="1"/>
              <a:t>posuere</a:t>
            </a:r>
            <a:r>
              <a:rPr lang="en-GB" dirty="0"/>
              <a:t>, </a:t>
            </a:r>
            <a:r>
              <a:rPr lang="en-GB" dirty="0" err="1"/>
              <a:t>augueeros</a:t>
            </a:r>
            <a:r>
              <a:rPr lang="en-GB" dirty="0"/>
              <a:t> </a:t>
            </a:r>
            <a:r>
              <a:rPr lang="en-GB" dirty="0" err="1"/>
              <a:t>consectetur</a:t>
            </a:r>
            <a:r>
              <a:rPr lang="en-GB" dirty="0"/>
              <a:t> ante, </a:t>
            </a:r>
            <a:r>
              <a:rPr lang="en-GB" dirty="0" err="1"/>
              <a:t>ut</a:t>
            </a:r>
            <a:r>
              <a:rPr lang="en-GB" dirty="0"/>
              <a:t> </a:t>
            </a:r>
            <a:r>
              <a:rPr lang="en-GB" dirty="0" err="1"/>
              <a:t>laoreet</a:t>
            </a:r>
            <a:r>
              <a:rPr lang="en-GB" dirty="0"/>
              <a:t> </a:t>
            </a:r>
            <a:r>
              <a:rPr lang="en-GB" dirty="0" err="1"/>
              <a:t>massa</a:t>
            </a:r>
            <a:r>
              <a:rPr lang="en-GB" dirty="0"/>
              <a:t> </a:t>
            </a:r>
            <a:r>
              <a:rPr lang="en-GB" dirty="0" err="1"/>
              <a:t>tortorporta</a:t>
            </a:r>
            <a:r>
              <a:rPr lang="en-GB" dirty="0"/>
              <a:t> libero. In </a:t>
            </a:r>
            <a:r>
              <a:rPr lang="en-GB" dirty="0" err="1"/>
              <a:t>nec</a:t>
            </a:r>
            <a:r>
              <a:rPr lang="en-GB" dirty="0"/>
              <a:t> </a:t>
            </a:r>
            <a:r>
              <a:rPr lang="en-GB" dirty="0" err="1"/>
              <a:t>ultrices</a:t>
            </a:r>
            <a:r>
              <a:rPr lang="en-GB" dirty="0"/>
              <a:t> </a:t>
            </a:r>
            <a:r>
              <a:rPr lang="en-GB" dirty="0" err="1"/>
              <a:t>odio</a:t>
            </a:r>
            <a:r>
              <a:rPr lang="en-GB" dirty="0"/>
              <a:t>. </a:t>
            </a:r>
            <a:r>
              <a:rPr lang="en-GB" dirty="0" err="1"/>
              <a:t>Nulla</a:t>
            </a:r>
            <a:r>
              <a:rPr lang="en-GB" dirty="0"/>
              <a:t> </a:t>
            </a:r>
            <a:r>
              <a:rPr lang="en-GB" dirty="0" err="1"/>
              <a:t>metusnunc</a:t>
            </a:r>
            <a:r>
              <a:rPr lang="en-GB" dirty="0"/>
              <a:t>, cursus </a:t>
            </a:r>
            <a:r>
              <a:rPr lang="en-GB" dirty="0" err="1"/>
              <a:t>ut</a:t>
            </a:r>
            <a:r>
              <a:rPr lang="en-GB" dirty="0"/>
              <a:t> </a:t>
            </a:r>
            <a:r>
              <a:rPr lang="en-GB" dirty="0" err="1"/>
              <a:t>accumsan</a:t>
            </a:r>
            <a:r>
              <a:rPr lang="en-GB" dirty="0"/>
              <a:t> vitae, </a:t>
            </a:r>
            <a:r>
              <a:rPr lang="en-GB" dirty="0" err="1"/>
              <a:t>iaculis</a:t>
            </a:r>
            <a:r>
              <a:rPr lang="en-GB" dirty="0"/>
              <a:t> </a:t>
            </a:r>
            <a:r>
              <a:rPr lang="en-GB" dirty="0" err="1"/>
              <a:t>nec</a:t>
            </a:r>
            <a:r>
              <a:rPr lang="en-GB" dirty="0"/>
              <a:t> </a:t>
            </a:r>
            <a:r>
              <a:rPr lang="en-GB" dirty="0" err="1"/>
              <a:t>nulla.Etiam</a:t>
            </a:r>
            <a:r>
              <a:rPr lang="en-GB" dirty="0"/>
              <a:t> vitae </a:t>
            </a:r>
            <a:r>
              <a:rPr lang="en-GB" dirty="0" err="1"/>
              <a:t>porttitor</a:t>
            </a:r>
            <a:r>
              <a:rPr lang="en-GB" dirty="0"/>
              <a:t> libero.</a:t>
            </a:r>
          </a:p>
          <a:p>
            <a:pPr lvl="0"/>
            <a:r>
              <a:rPr lang="en-GB" dirty="0" err="1"/>
              <a:t>Nulla</a:t>
            </a:r>
            <a:r>
              <a:rPr lang="en-GB" dirty="0"/>
              <a:t> </a:t>
            </a:r>
            <a:r>
              <a:rPr lang="en-GB" dirty="0" err="1"/>
              <a:t>facilisi.Aliquam</a:t>
            </a:r>
            <a:r>
              <a:rPr lang="en-GB" dirty="0"/>
              <a:t> </a:t>
            </a:r>
            <a:r>
              <a:rPr lang="en-GB" dirty="0" err="1"/>
              <a:t>erat</a:t>
            </a:r>
            <a:r>
              <a:rPr lang="en-GB" dirty="0"/>
              <a:t> </a:t>
            </a:r>
            <a:r>
              <a:rPr lang="en-GB" dirty="0" err="1"/>
              <a:t>volutpat</a:t>
            </a:r>
            <a:r>
              <a:rPr lang="en-GB" dirty="0"/>
              <a:t>. Duis </a:t>
            </a:r>
            <a:r>
              <a:rPr lang="en-GB" dirty="0" err="1"/>
              <a:t>ultricies</a:t>
            </a:r>
            <a:r>
              <a:rPr lang="en-GB" dirty="0"/>
              <a:t> </a:t>
            </a:r>
            <a:r>
              <a:rPr lang="en-GB" dirty="0" err="1"/>
              <a:t>erat</a:t>
            </a:r>
            <a:r>
              <a:rPr lang="en-GB" dirty="0"/>
              <a:t> </a:t>
            </a:r>
            <a:r>
              <a:rPr lang="en-GB" dirty="0" err="1"/>
              <a:t>atefficitur</a:t>
            </a:r>
            <a:r>
              <a:rPr lang="en-GB" dirty="0"/>
              <a:t> </a:t>
            </a:r>
            <a:r>
              <a:rPr lang="en-GB" dirty="0" err="1"/>
              <a:t>tempor</a:t>
            </a:r>
            <a:r>
              <a:rPr lang="en-GB" dirty="0"/>
              <a:t>. Duis </a:t>
            </a:r>
            <a:r>
              <a:rPr lang="en-GB" dirty="0" err="1"/>
              <a:t>laoreet</a:t>
            </a:r>
            <a:r>
              <a:rPr lang="en-GB" dirty="0"/>
              <a:t> vitae </a:t>
            </a:r>
            <a:r>
              <a:rPr lang="en-GB" dirty="0" err="1"/>
              <a:t>leo</a:t>
            </a:r>
            <a:r>
              <a:rPr lang="en-GB" dirty="0"/>
              <a:t> </a:t>
            </a:r>
            <a:r>
              <a:rPr lang="en-GB" dirty="0" err="1"/>
              <a:t>utcondimentum</a:t>
            </a:r>
            <a:r>
              <a:rPr lang="en-GB" dirty="0"/>
              <a:t>. </a:t>
            </a:r>
            <a:r>
              <a:rPr lang="en-GB" dirty="0" err="1"/>
              <a:t>Suspendisse</a:t>
            </a:r>
            <a:r>
              <a:rPr lang="en-GB" dirty="0"/>
              <a:t> </a:t>
            </a:r>
            <a:r>
              <a:rPr lang="en-GB" dirty="0" err="1"/>
              <a:t>eget</a:t>
            </a:r>
            <a:r>
              <a:rPr lang="en-GB" dirty="0"/>
              <a:t> </a:t>
            </a:r>
            <a:r>
              <a:rPr lang="en-GB" dirty="0" err="1"/>
              <a:t>molestie</a:t>
            </a:r>
            <a:r>
              <a:rPr lang="en-GB" dirty="0"/>
              <a:t> </a:t>
            </a:r>
            <a:r>
              <a:rPr lang="en-GB" dirty="0" err="1"/>
              <a:t>tortor</a:t>
            </a:r>
            <a:r>
              <a:rPr lang="en-GB" dirty="0"/>
              <a:t>.</a:t>
            </a:r>
          </a:p>
        </p:txBody>
      </p:sp>
      <p:sp>
        <p:nvSpPr>
          <p:cNvPr id="20" name="Text Placeholder 2">
            <a:extLst>
              <a:ext uri="{FF2B5EF4-FFF2-40B4-BE49-F238E27FC236}">
                <a16:creationId xmlns:a16="http://schemas.microsoft.com/office/drawing/2014/main" id="{31DCE206-388E-440B-AE47-074E4A659EC4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024283" y="3330920"/>
            <a:ext cx="8335237" cy="565468"/>
          </a:xfrm>
        </p:spPr>
        <p:txBody>
          <a:bodyPr>
            <a:normAutofit/>
          </a:bodyPr>
          <a:lstStyle>
            <a:lvl1pPr marL="0" indent="0">
              <a:buNone/>
              <a:defRPr sz="2638">
                <a:latin typeface="Co Text" panose="020B0503060202020204" pitchFamily="34" charset="0"/>
              </a:defRPr>
            </a:lvl1pPr>
            <a:lvl2pPr>
              <a:defRPr>
                <a:latin typeface="Co Text" panose="020B0503060202020204" pitchFamily="34" charset="0"/>
              </a:defRPr>
            </a:lvl2pPr>
            <a:lvl3pPr>
              <a:defRPr>
                <a:latin typeface="Co Text" panose="020B0503060202020204" pitchFamily="34" charset="0"/>
              </a:defRPr>
            </a:lvl3pPr>
            <a:lvl4pPr>
              <a:defRPr>
                <a:latin typeface="Co Text" panose="020B0503060202020204" pitchFamily="34" charset="0"/>
              </a:defRPr>
            </a:lvl4pPr>
            <a:lvl5pPr>
              <a:defRPr>
                <a:latin typeface="Co Text" panose="020B0503060202020204" pitchFamily="34" charset="0"/>
              </a:defRPr>
            </a:lvl5pPr>
          </a:lstStyle>
          <a:p>
            <a:pPr lvl="0"/>
            <a:r>
              <a:rPr lang="en-US" dirty="0"/>
              <a:t>Subtitle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D21B77BE-CDC6-4633-ADB3-86A4F4A3EC4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031436" y="1154104"/>
            <a:ext cx="10390001" cy="1614929"/>
          </a:xfrm>
          <a:noFill/>
        </p:spPr>
        <p:txBody>
          <a:bodyPr wrap="square" rtlCol="0">
            <a:spAutoFit/>
          </a:bodyPr>
          <a:lstStyle>
            <a:lvl1pPr>
              <a:lnSpc>
                <a:spcPct val="100000"/>
              </a:lnSpc>
              <a:defRPr lang="en-GB" sz="4947" dirty="0">
                <a:solidFill>
                  <a:srgbClr val="5B686E"/>
                </a:solidFill>
                <a:latin typeface="Co Text Light" panose="020B0303060202020204" pitchFamily="34" charset="0"/>
                <a:ea typeface="+mn-ea"/>
                <a:cs typeface="Co Text Light" panose="020B0303060202020204" pitchFamily="34" charset="0"/>
              </a:defRPr>
            </a:lvl1pPr>
          </a:lstStyle>
          <a:p>
            <a:r>
              <a:rPr lang="en-US" sz="4947" dirty="0">
                <a:solidFill>
                  <a:srgbClr val="5B686E"/>
                </a:solidFill>
                <a:latin typeface="Co Text Light" panose="020B0303060202020204" pitchFamily="34" charset="0"/>
                <a:cs typeface="Co Text Light" panose="020B0303060202020204" pitchFamily="34" charset="0"/>
              </a:rPr>
              <a:t>Heavy copy slide with bullet points on the left</a:t>
            </a:r>
          </a:p>
        </p:txBody>
      </p:sp>
    </p:spTree>
    <p:extLst>
      <p:ext uri="{BB962C8B-B14F-4D97-AF65-F5344CB8AC3E}">
        <p14:creationId xmlns:p14="http://schemas.microsoft.com/office/powerpoint/2010/main" val="2773876737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with highlighted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ext Placeholder 21">
            <a:extLst>
              <a:ext uri="{FF2B5EF4-FFF2-40B4-BE49-F238E27FC236}">
                <a16:creationId xmlns:a16="http://schemas.microsoft.com/office/drawing/2014/main" id="{512ECFC6-B80B-4143-99C0-FC132AF473BF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338291" y="4667815"/>
            <a:ext cx="8592148" cy="5652056"/>
          </a:xfrm>
        </p:spPr>
        <p:txBody>
          <a:bodyPr/>
          <a:lstStyle>
            <a:lvl1pPr marL="0" indent="0">
              <a:spcAft>
                <a:spcPts val="989"/>
              </a:spcAft>
              <a:buNone/>
              <a:defRPr/>
            </a:lvl1pPr>
          </a:lstStyle>
          <a:p>
            <a:pPr lvl="0"/>
            <a:r>
              <a:rPr lang="en-GB" dirty="0"/>
              <a:t>Lorem ipsum </a:t>
            </a:r>
            <a:r>
              <a:rPr lang="en-GB" dirty="0" err="1"/>
              <a:t>dolor</a:t>
            </a:r>
            <a:r>
              <a:rPr lang="en-GB" dirty="0"/>
              <a:t> sit </a:t>
            </a:r>
            <a:r>
              <a:rPr lang="en-GB" dirty="0" err="1"/>
              <a:t>amet</a:t>
            </a:r>
            <a:r>
              <a:rPr lang="en-GB" dirty="0"/>
              <a:t>, </a:t>
            </a:r>
            <a:r>
              <a:rPr lang="en-GB" dirty="0" err="1"/>
              <a:t>consectet</a:t>
            </a:r>
            <a:r>
              <a:rPr lang="en-GB" dirty="0"/>
              <a:t> </a:t>
            </a:r>
            <a:r>
              <a:rPr lang="en-GB" dirty="0" err="1"/>
              <a:t>uradipiscing</a:t>
            </a:r>
            <a:r>
              <a:rPr lang="en-GB" dirty="0"/>
              <a:t> </a:t>
            </a:r>
            <a:r>
              <a:rPr lang="en-GB" dirty="0" err="1"/>
              <a:t>elit</a:t>
            </a:r>
            <a:r>
              <a:rPr lang="en-GB" dirty="0"/>
              <a:t>. </a:t>
            </a:r>
            <a:r>
              <a:rPr lang="en-GB" dirty="0" err="1"/>
              <a:t>Vivamus</a:t>
            </a:r>
            <a:r>
              <a:rPr lang="en-GB" dirty="0"/>
              <a:t> </a:t>
            </a:r>
            <a:r>
              <a:rPr lang="en-GB" dirty="0" err="1"/>
              <a:t>ullamcorper</a:t>
            </a:r>
            <a:r>
              <a:rPr lang="en-GB" dirty="0"/>
              <a:t> </a:t>
            </a:r>
            <a:r>
              <a:rPr lang="en-GB" dirty="0" err="1"/>
              <a:t>rhoncuseros</a:t>
            </a:r>
            <a:r>
              <a:rPr lang="en-GB" dirty="0"/>
              <a:t>, ac </a:t>
            </a:r>
            <a:r>
              <a:rPr lang="en-GB" dirty="0" err="1"/>
              <a:t>ultricies</a:t>
            </a:r>
            <a:r>
              <a:rPr lang="en-GB" dirty="0"/>
              <a:t> </a:t>
            </a:r>
            <a:r>
              <a:rPr lang="en-GB" dirty="0" err="1"/>
              <a:t>felis</a:t>
            </a:r>
            <a:r>
              <a:rPr lang="en-GB" dirty="0"/>
              <a:t> </a:t>
            </a:r>
            <a:r>
              <a:rPr lang="en-GB" dirty="0" err="1"/>
              <a:t>imperdiet</a:t>
            </a:r>
            <a:r>
              <a:rPr lang="en-GB" dirty="0"/>
              <a:t> </a:t>
            </a:r>
            <a:r>
              <a:rPr lang="en-GB" dirty="0" err="1"/>
              <a:t>eu</a:t>
            </a:r>
            <a:r>
              <a:rPr lang="en-GB" dirty="0"/>
              <a:t>. </a:t>
            </a:r>
            <a:r>
              <a:rPr lang="en-GB" dirty="0" err="1"/>
              <a:t>Morbimolestie</a:t>
            </a:r>
            <a:r>
              <a:rPr lang="en-GB" dirty="0"/>
              <a:t> </a:t>
            </a:r>
            <a:r>
              <a:rPr lang="en-GB" dirty="0" err="1"/>
              <a:t>sapien</a:t>
            </a:r>
            <a:r>
              <a:rPr lang="en-GB" dirty="0"/>
              <a:t> </a:t>
            </a:r>
            <a:r>
              <a:rPr lang="en-GB" dirty="0" err="1"/>
              <a:t>sed</a:t>
            </a:r>
            <a:r>
              <a:rPr lang="en-GB" dirty="0"/>
              <a:t> </a:t>
            </a:r>
            <a:r>
              <a:rPr lang="en-GB" dirty="0" err="1"/>
              <a:t>pretium</a:t>
            </a:r>
            <a:r>
              <a:rPr lang="en-GB" dirty="0"/>
              <a:t> vestibulum. </a:t>
            </a:r>
            <a:r>
              <a:rPr lang="en-GB" dirty="0" err="1"/>
              <a:t>Aeneanmolestie</a:t>
            </a:r>
            <a:r>
              <a:rPr lang="en-GB" dirty="0"/>
              <a:t> </a:t>
            </a:r>
            <a:r>
              <a:rPr lang="en-GB" dirty="0" err="1"/>
              <a:t>luctus</a:t>
            </a:r>
            <a:r>
              <a:rPr lang="en-GB" dirty="0"/>
              <a:t> ligula </a:t>
            </a:r>
            <a:r>
              <a:rPr lang="en-GB" dirty="0" err="1"/>
              <a:t>vel</a:t>
            </a:r>
            <a:r>
              <a:rPr lang="en-GB" dirty="0"/>
              <a:t> </a:t>
            </a:r>
            <a:r>
              <a:rPr lang="en-GB" dirty="0" err="1"/>
              <a:t>suscipit</a:t>
            </a:r>
            <a:r>
              <a:rPr lang="en-GB" dirty="0"/>
              <a:t>. </a:t>
            </a:r>
          </a:p>
          <a:p>
            <a:pPr lvl="0"/>
            <a:r>
              <a:rPr lang="en-GB" dirty="0" err="1"/>
              <a:t>Nulla</a:t>
            </a:r>
            <a:r>
              <a:rPr lang="en-GB" dirty="0"/>
              <a:t> </a:t>
            </a:r>
            <a:r>
              <a:rPr lang="en-GB" dirty="0" err="1"/>
              <a:t>facilisi.Aliquam</a:t>
            </a:r>
            <a:r>
              <a:rPr lang="en-GB" dirty="0"/>
              <a:t> </a:t>
            </a:r>
            <a:r>
              <a:rPr lang="en-GB" dirty="0" err="1"/>
              <a:t>erat</a:t>
            </a:r>
            <a:r>
              <a:rPr lang="en-GB" dirty="0"/>
              <a:t> </a:t>
            </a:r>
            <a:r>
              <a:rPr lang="en-GB" dirty="0" err="1"/>
              <a:t>volutpat</a:t>
            </a:r>
            <a:r>
              <a:rPr lang="en-GB" dirty="0"/>
              <a:t>. Duis </a:t>
            </a:r>
            <a:r>
              <a:rPr lang="en-GB" dirty="0" err="1"/>
              <a:t>ultricies</a:t>
            </a:r>
            <a:r>
              <a:rPr lang="en-GB" dirty="0"/>
              <a:t> </a:t>
            </a:r>
            <a:r>
              <a:rPr lang="en-GB" dirty="0" err="1"/>
              <a:t>erat</a:t>
            </a:r>
            <a:r>
              <a:rPr lang="en-GB" dirty="0"/>
              <a:t> </a:t>
            </a:r>
            <a:r>
              <a:rPr lang="en-GB" dirty="0" err="1"/>
              <a:t>atefficitur</a:t>
            </a:r>
            <a:r>
              <a:rPr lang="en-GB" dirty="0"/>
              <a:t> </a:t>
            </a:r>
            <a:r>
              <a:rPr lang="en-GB" dirty="0" err="1"/>
              <a:t>tempor</a:t>
            </a:r>
            <a:r>
              <a:rPr lang="en-GB" dirty="0"/>
              <a:t>. Duis </a:t>
            </a:r>
            <a:r>
              <a:rPr lang="en-GB" dirty="0" err="1"/>
              <a:t>laoreet</a:t>
            </a:r>
            <a:r>
              <a:rPr lang="en-GB" dirty="0"/>
              <a:t> vitae </a:t>
            </a:r>
            <a:r>
              <a:rPr lang="en-GB" dirty="0" err="1"/>
              <a:t>leo</a:t>
            </a:r>
            <a:r>
              <a:rPr lang="en-GB" dirty="0"/>
              <a:t> </a:t>
            </a:r>
            <a:r>
              <a:rPr lang="en-GB" dirty="0" err="1"/>
              <a:t>utcondimentum</a:t>
            </a:r>
            <a:r>
              <a:rPr lang="en-GB" dirty="0"/>
              <a:t>. </a:t>
            </a:r>
            <a:r>
              <a:rPr lang="en-GB" dirty="0" err="1"/>
              <a:t>Suspendisse</a:t>
            </a:r>
            <a:r>
              <a:rPr lang="en-GB" dirty="0"/>
              <a:t> </a:t>
            </a:r>
            <a:r>
              <a:rPr lang="en-GB" dirty="0" err="1"/>
              <a:t>eget</a:t>
            </a:r>
            <a:r>
              <a:rPr lang="en-GB" dirty="0"/>
              <a:t> </a:t>
            </a:r>
            <a:r>
              <a:rPr lang="en-GB" dirty="0" err="1"/>
              <a:t>molestie</a:t>
            </a:r>
            <a:r>
              <a:rPr lang="en-GB" dirty="0"/>
              <a:t> </a:t>
            </a:r>
            <a:r>
              <a:rPr lang="en-GB" dirty="0" err="1"/>
              <a:t>tortor</a:t>
            </a:r>
            <a:r>
              <a:rPr lang="en-GB" dirty="0"/>
              <a:t>.</a:t>
            </a:r>
          </a:p>
          <a:p>
            <a:pPr lvl="0"/>
            <a:r>
              <a:rPr lang="en-GB" dirty="0"/>
              <a:t>Duis cursus, </a:t>
            </a:r>
            <a:r>
              <a:rPr lang="en-GB" dirty="0" err="1"/>
              <a:t>tellus</a:t>
            </a:r>
            <a:r>
              <a:rPr lang="en-GB" dirty="0"/>
              <a:t> vitae </a:t>
            </a:r>
            <a:r>
              <a:rPr lang="en-GB" dirty="0" err="1"/>
              <a:t>varius</a:t>
            </a:r>
            <a:r>
              <a:rPr lang="en-GB" dirty="0"/>
              <a:t> </a:t>
            </a:r>
            <a:r>
              <a:rPr lang="en-GB" dirty="0" err="1"/>
              <a:t>posuere</a:t>
            </a:r>
            <a:r>
              <a:rPr lang="en-GB" dirty="0"/>
              <a:t>, </a:t>
            </a:r>
            <a:r>
              <a:rPr lang="en-GB" dirty="0" err="1"/>
              <a:t>augueeros</a:t>
            </a:r>
            <a:r>
              <a:rPr lang="en-GB" dirty="0"/>
              <a:t> </a:t>
            </a:r>
            <a:r>
              <a:rPr lang="en-GB" dirty="0" err="1"/>
              <a:t>consectetur</a:t>
            </a:r>
            <a:r>
              <a:rPr lang="en-GB" dirty="0"/>
              <a:t> ante, </a:t>
            </a:r>
            <a:r>
              <a:rPr lang="en-GB" dirty="0" err="1"/>
              <a:t>ut</a:t>
            </a:r>
            <a:r>
              <a:rPr lang="en-GB" dirty="0"/>
              <a:t> </a:t>
            </a:r>
            <a:r>
              <a:rPr lang="en-GB" dirty="0" err="1"/>
              <a:t>laoreet</a:t>
            </a:r>
            <a:r>
              <a:rPr lang="en-GB" dirty="0"/>
              <a:t> </a:t>
            </a:r>
            <a:r>
              <a:rPr lang="en-GB" dirty="0" err="1"/>
              <a:t>massa</a:t>
            </a:r>
            <a:r>
              <a:rPr lang="en-GB" dirty="0"/>
              <a:t> </a:t>
            </a:r>
            <a:r>
              <a:rPr lang="en-GB" dirty="0" err="1"/>
              <a:t>tortorporta</a:t>
            </a:r>
            <a:r>
              <a:rPr lang="en-GB" dirty="0"/>
              <a:t> libero. In </a:t>
            </a:r>
            <a:r>
              <a:rPr lang="en-GB" dirty="0" err="1"/>
              <a:t>nec</a:t>
            </a:r>
            <a:r>
              <a:rPr lang="en-GB" dirty="0"/>
              <a:t> </a:t>
            </a:r>
            <a:r>
              <a:rPr lang="en-GB" dirty="0" err="1"/>
              <a:t>ultrices</a:t>
            </a:r>
            <a:r>
              <a:rPr lang="en-GB" dirty="0"/>
              <a:t> </a:t>
            </a:r>
            <a:r>
              <a:rPr lang="en-GB" dirty="0" err="1"/>
              <a:t>odio</a:t>
            </a:r>
            <a:r>
              <a:rPr lang="en-GB" dirty="0"/>
              <a:t>. </a:t>
            </a:r>
            <a:r>
              <a:rPr lang="en-GB" dirty="0" err="1"/>
              <a:t>Nulla</a:t>
            </a:r>
            <a:r>
              <a:rPr lang="en-GB" dirty="0"/>
              <a:t> </a:t>
            </a:r>
            <a:r>
              <a:rPr lang="en-GB" dirty="0" err="1"/>
              <a:t>metusnunc</a:t>
            </a:r>
            <a:r>
              <a:rPr lang="en-GB" dirty="0"/>
              <a:t>, cursus </a:t>
            </a:r>
            <a:r>
              <a:rPr lang="en-GB" dirty="0" err="1"/>
              <a:t>ut</a:t>
            </a:r>
            <a:r>
              <a:rPr lang="en-GB" dirty="0"/>
              <a:t> </a:t>
            </a:r>
            <a:r>
              <a:rPr lang="en-GB" dirty="0" err="1"/>
              <a:t>accumsan</a:t>
            </a:r>
            <a:r>
              <a:rPr lang="en-GB" dirty="0"/>
              <a:t> vitae, </a:t>
            </a:r>
            <a:r>
              <a:rPr lang="en-GB" dirty="0" err="1"/>
              <a:t>iaculis</a:t>
            </a:r>
            <a:r>
              <a:rPr lang="en-GB" dirty="0"/>
              <a:t> </a:t>
            </a:r>
            <a:r>
              <a:rPr lang="en-GB" dirty="0" err="1"/>
              <a:t>nec</a:t>
            </a:r>
            <a:r>
              <a:rPr lang="en-GB" dirty="0"/>
              <a:t> </a:t>
            </a:r>
            <a:r>
              <a:rPr lang="en-GB" dirty="0" err="1"/>
              <a:t>nulla.Etiam</a:t>
            </a:r>
            <a:r>
              <a:rPr lang="en-GB" dirty="0"/>
              <a:t> vitae </a:t>
            </a:r>
            <a:r>
              <a:rPr lang="en-GB" dirty="0" err="1"/>
              <a:t>porttitor</a:t>
            </a:r>
            <a:r>
              <a:rPr lang="en-GB" dirty="0"/>
              <a:t> libero.</a:t>
            </a:r>
          </a:p>
          <a:p>
            <a:pPr lvl="0"/>
            <a:endParaRPr lang="en-GB" dirty="0"/>
          </a:p>
        </p:txBody>
      </p:sp>
      <p:sp>
        <p:nvSpPr>
          <p:cNvPr id="19" name="Text Placeholder 21">
            <a:extLst>
              <a:ext uri="{FF2B5EF4-FFF2-40B4-BE49-F238E27FC236}">
                <a16:creationId xmlns:a16="http://schemas.microsoft.com/office/drawing/2014/main" id="{70F17D42-B423-4287-8870-5F7C59933E85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338292" y="2767733"/>
            <a:ext cx="9573547" cy="1390008"/>
          </a:xfrm>
        </p:spPr>
        <p:txBody>
          <a:bodyPr/>
          <a:lstStyle>
            <a:lvl1pPr marL="0" indent="0">
              <a:spcAft>
                <a:spcPts val="989"/>
              </a:spcAft>
              <a:buNone/>
              <a:defRPr>
                <a:latin typeface="Co Text" panose="020B0503060202020204" pitchFamily="34" charset="0"/>
              </a:defRPr>
            </a:lvl1pPr>
          </a:lstStyle>
          <a:p>
            <a:pPr lvl="0"/>
            <a:r>
              <a:rPr lang="en-GB" dirty="0"/>
              <a:t>Lorem ipsum </a:t>
            </a:r>
            <a:r>
              <a:rPr lang="en-GB" dirty="0" err="1"/>
              <a:t>dolor</a:t>
            </a:r>
            <a:r>
              <a:rPr lang="en-GB" dirty="0"/>
              <a:t> sit </a:t>
            </a:r>
            <a:r>
              <a:rPr lang="en-GB" dirty="0" err="1"/>
              <a:t>amet</a:t>
            </a:r>
            <a:r>
              <a:rPr lang="en-GB" dirty="0"/>
              <a:t>, </a:t>
            </a:r>
            <a:r>
              <a:rPr lang="en-GB" dirty="0" err="1"/>
              <a:t>consectet</a:t>
            </a:r>
            <a:r>
              <a:rPr lang="en-GB" dirty="0"/>
              <a:t> </a:t>
            </a:r>
            <a:r>
              <a:rPr lang="en-GB" dirty="0" err="1"/>
              <a:t>uradipiscing</a:t>
            </a:r>
            <a:r>
              <a:rPr lang="en-GB" dirty="0"/>
              <a:t> </a:t>
            </a:r>
            <a:r>
              <a:rPr lang="en-GB" dirty="0" err="1"/>
              <a:t>elit</a:t>
            </a:r>
            <a:r>
              <a:rPr lang="en-GB" dirty="0"/>
              <a:t>. </a:t>
            </a:r>
            <a:r>
              <a:rPr lang="en-GB" dirty="0" err="1"/>
              <a:t>Vivamus</a:t>
            </a:r>
            <a:r>
              <a:rPr lang="en-GB" dirty="0"/>
              <a:t> </a:t>
            </a:r>
            <a:r>
              <a:rPr lang="en-GB" dirty="0" err="1"/>
              <a:t>ullamcorper</a:t>
            </a:r>
            <a:r>
              <a:rPr lang="en-GB" dirty="0"/>
              <a:t> </a:t>
            </a:r>
            <a:r>
              <a:rPr lang="en-GB" dirty="0" err="1"/>
              <a:t>rhoncuseros</a:t>
            </a:r>
            <a:r>
              <a:rPr lang="en-GB" dirty="0"/>
              <a:t>, ac </a:t>
            </a:r>
            <a:r>
              <a:rPr lang="en-GB" dirty="0" err="1"/>
              <a:t>ultricies</a:t>
            </a:r>
            <a:r>
              <a:rPr lang="en-GB" dirty="0"/>
              <a:t> </a:t>
            </a:r>
            <a:r>
              <a:rPr lang="en-GB" dirty="0" err="1"/>
              <a:t>felis</a:t>
            </a:r>
            <a:r>
              <a:rPr lang="en-GB" dirty="0"/>
              <a:t> </a:t>
            </a:r>
            <a:r>
              <a:rPr lang="en-GB" dirty="0" err="1"/>
              <a:t>imperdiet</a:t>
            </a:r>
            <a:r>
              <a:rPr lang="en-GB" dirty="0"/>
              <a:t> </a:t>
            </a:r>
            <a:r>
              <a:rPr lang="en-GB" dirty="0" err="1"/>
              <a:t>eu</a:t>
            </a:r>
            <a:r>
              <a:rPr lang="en-GB" dirty="0"/>
              <a:t>, </a:t>
            </a:r>
            <a:r>
              <a:rPr lang="en-GB" dirty="0" err="1"/>
              <a:t>consectet</a:t>
            </a:r>
            <a:r>
              <a:rPr lang="en-GB" dirty="0"/>
              <a:t> </a:t>
            </a:r>
            <a:r>
              <a:rPr lang="en-GB" dirty="0" err="1"/>
              <a:t>uradipiscing</a:t>
            </a:r>
            <a:r>
              <a:rPr lang="en-GB" dirty="0"/>
              <a:t> </a:t>
            </a:r>
            <a:r>
              <a:rPr lang="en-GB" dirty="0" err="1"/>
              <a:t>elit</a:t>
            </a:r>
            <a:r>
              <a:rPr lang="en-GB" dirty="0"/>
              <a:t>. 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D21B77BE-CDC6-4633-ADB3-86A4F4A3EC4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338292" y="1159184"/>
            <a:ext cx="9973133" cy="853632"/>
          </a:xfrm>
          <a:noFill/>
        </p:spPr>
        <p:txBody>
          <a:bodyPr wrap="square" rtlCol="0">
            <a:spAutoFit/>
          </a:bodyPr>
          <a:lstStyle>
            <a:lvl1pPr>
              <a:lnSpc>
                <a:spcPct val="100000"/>
              </a:lnSpc>
              <a:defRPr lang="en-GB" sz="4947" dirty="0">
                <a:solidFill>
                  <a:srgbClr val="5B686E"/>
                </a:solidFill>
                <a:latin typeface="Co Text Light" panose="020B0303060202020204" pitchFamily="34" charset="0"/>
                <a:ea typeface="+mn-ea"/>
                <a:cs typeface="Co Text Light" panose="020B0303060202020204" pitchFamily="34" charset="0"/>
              </a:defRPr>
            </a:lvl1pPr>
          </a:lstStyle>
          <a:p>
            <a:r>
              <a:rPr lang="en-US" sz="4947" dirty="0">
                <a:solidFill>
                  <a:srgbClr val="5B686E"/>
                </a:solidFill>
                <a:latin typeface="Co Text Light" panose="020B0303060202020204" pitchFamily="34" charset="0"/>
                <a:cs typeface="Co Text Light" panose="020B0303060202020204" pitchFamily="34" charset="0"/>
              </a:rPr>
              <a:t>Text with highlighted section</a:t>
            </a:r>
          </a:p>
        </p:txBody>
      </p:sp>
    </p:spTree>
    <p:extLst>
      <p:ext uri="{BB962C8B-B14F-4D97-AF65-F5344CB8AC3E}">
        <p14:creationId xmlns:p14="http://schemas.microsoft.com/office/powerpoint/2010/main" val="358546292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py slide with image on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ext Placeholder 21">
            <a:extLst>
              <a:ext uri="{FF2B5EF4-FFF2-40B4-BE49-F238E27FC236}">
                <a16:creationId xmlns:a16="http://schemas.microsoft.com/office/drawing/2014/main" id="{512ECFC6-B80B-4143-99C0-FC132AF473BF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193789" y="3144105"/>
            <a:ext cx="7803911" cy="6803935"/>
          </a:xfrm>
        </p:spPr>
        <p:txBody>
          <a:bodyPr/>
          <a:lstStyle>
            <a:lvl1pPr marL="0" indent="0">
              <a:spcAft>
                <a:spcPts val="989"/>
              </a:spcAft>
              <a:buNone/>
              <a:defRPr/>
            </a:lvl1pPr>
          </a:lstStyle>
          <a:p>
            <a:pPr lvl="0"/>
            <a:r>
              <a:rPr lang="en-GB" dirty="0"/>
              <a:t>Lorem ipsum </a:t>
            </a:r>
            <a:r>
              <a:rPr lang="en-GB" dirty="0" err="1"/>
              <a:t>dolor</a:t>
            </a:r>
            <a:r>
              <a:rPr lang="en-GB" dirty="0"/>
              <a:t> sit </a:t>
            </a:r>
            <a:r>
              <a:rPr lang="en-GB" dirty="0" err="1"/>
              <a:t>amet</a:t>
            </a:r>
            <a:r>
              <a:rPr lang="en-GB" dirty="0"/>
              <a:t>, </a:t>
            </a:r>
            <a:r>
              <a:rPr lang="en-GB" dirty="0" err="1"/>
              <a:t>consectet</a:t>
            </a:r>
            <a:r>
              <a:rPr lang="en-GB" dirty="0"/>
              <a:t> </a:t>
            </a:r>
            <a:r>
              <a:rPr lang="en-GB" dirty="0" err="1"/>
              <a:t>uradipiscing</a:t>
            </a:r>
            <a:r>
              <a:rPr lang="en-GB" dirty="0"/>
              <a:t> </a:t>
            </a:r>
            <a:r>
              <a:rPr lang="en-GB" dirty="0" err="1"/>
              <a:t>elit</a:t>
            </a:r>
            <a:r>
              <a:rPr lang="en-GB" dirty="0"/>
              <a:t>. </a:t>
            </a:r>
            <a:r>
              <a:rPr lang="en-GB" dirty="0" err="1"/>
              <a:t>Vivamus</a:t>
            </a:r>
            <a:r>
              <a:rPr lang="en-GB" dirty="0"/>
              <a:t> </a:t>
            </a:r>
            <a:r>
              <a:rPr lang="en-GB" dirty="0" err="1"/>
              <a:t>ullamcorper</a:t>
            </a:r>
            <a:r>
              <a:rPr lang="en-GB" dirty="0"/>
              <a:t> </a:t>
            </a:r>
            <a:r>
              <a:rPr lang="en-GB" dirty="0" err="1"/>
              <a:t>rhoncuseros</a:t>
            </a:r>
            <a:r>
              <a:rPr lang="en-GB" dirty="0"/>
              <a:t>, ac </a:t>
            </a:r>
            <a:r>
              <a:rPr lang="en-GB" dirty="0" err="1"/>
              <a:t>ultricies</a:t>
            </a:r>
            <a:r>
              <a:rPr lang="en-GB" dirty="0"/>
              <a:t> </a:t>
            </a:r>
            <a:r>
              <a:rPr lang="en-GB" dirty="0" err="1"/>
              <a:t>felis</a:t>
            </a:r>
            <a:r>
              <a:rPr lang="en-GB" dirty="0"/>
              <a:t> </a:t>
            </a:r>
            <a:r>
              <a:rPr lang="en-GB" dirty="0" err="1"/>
              <a:t>imperdiet</a:t>
            </a:r>
            <a:r>
              <a:rPr lang="en-GB" dirty="0"/>
              <a:t> </a:t>
            </a:r>
            <a:r>
              <a:rPr lang="en-GB" dirty="0" err="1"/>
              <a:t>eu</a:t>
            </a:r>
            <a:r>
              <a:rPr lang="en-GB" dirty="0"/>
              <a:t>. </a:t>
            </a:r>
            <a:r>
              <a:rPr lang="en-GB" dirty="0" err="1"/>
              <a:t>Morbimolestie</a:t>
            </a:r>
            <a:r>
              <a:rPr lang="en-GB" dirty="0"/>
              <a:t> </a:t>
            </a:r>
            <a:r>
              <a:rPr lang="en-GB" dirty="0" err="1"/>
              <a:t>sapien</a:t>
            </a:r>
            <a:r>
              <a:rPr lang="en-GB" dirty="0"/>
              <a:t> </a:t>
            </a:r>
            <a:r>
              <a:rPr lang="en-GB" dirty="0" err="1"/>
              <a:t>sed</a:t>
            </a:r>
            <a:r>
              <a:rPr lang="en-GB" dirty="0"/>
              <a:t> </a:t>
            </a:r>
            <a:r>
              <a:rPr lang="en-GB" dirty="0" err="1"/>
              <a:t>pretium</a:t>
            </a:r>
            <a:r>
              <a:rPr lang="en-GB" dirty="0"/>
              <a:t> vestibulum. </a:t>
            </a:r>
            <a:r>
              <a:rPr lang="en-GB" dirty="0" err="1"/>
              <a:t>Aeneanmolestie</a:t>
            </a:r>
            <a:r>
              <a:rPr lang="en-GB" dirty="0"/>
              <a:t> </a:t>
            </a:r>
            <a:r>
              <a:rPr lang="en-GB" dirty="0" err="1"/>
              <a:t>luctus</a:t>
            </a:r>
            <a:r>
              <a:rPr lang="en-GB" dirty="0"/>
              <a:t> ligula </a:t>
            </a:r>
            <a:r>
              <a:rPr lang="en-GB" dirty="0" err="1"/>
              <a:t>vel</a:t>
            </a:r>
            <a:r>
              <a:rPr lang="en-GB" dirty="0"/>
              <a:t> </a:t>
            </a:r>
            <a:r>
              <a:rPr lang="en-GB" dirty="0" err="1"/>
              <a:t>suscipit</a:t>
            </a:r>
            <a:r>
              <a:rPr lang="en-GB" dirty="0"/>
              <a:t>. </a:t>
            </a:r>
          </a:p>
          <a:p>
            <a:pPr lvl="0"/>
            <a:r>
              <a:rPr lang="en-GB" dirty="0" err="1"/>
              <a:t>Nulla</a:t>
            </a:r>
            <a:r>
              <a:rPr lang="en-GB" dirty="0"/>
              <a:t> </a:t>
            </a:r>
            <a:r>
              <a:rPr lang="en-GB" dirty="0" err="1"/>
              <a:t>facilisi.Aliquam</a:t>
            </a:r>
            <a:r>
              <a:rPr lang="en-GB" dirty="0"/>
              <a:t> </a:t>
            </a:r>
            <a:r>
              <a:rPr lang="en-GB" dirty="0" err="1"/>
              <a:t>erat</a:t>
            </a:r>
            <a:r>
              <a:rPr lang="en-GB" dirty="0"/>
              <a:t> </a:t>
            </a:r>
            <a:r>
              <a:rPr lang="en-GB" dirty="0" err="1"/>
              <a:t>volutpat</a:t>
            </a:r>
            <a:r>
              <a:rPr lang="en-GB" dirty="0"/>
              <a:t>. Duis </a:t>
            </a:r>
            <a:r>
              <a:rPr lang="en-GB" dirty="0" err="1"/>
              <a:t>ultricies</a:t>
            </a:r>
            <a:r>
              <a:rPr lang="en-GB" dirty="0"/>
              <a:t> </a:t>
            </a:r>
            <a:r>
              <a:rPr lang="en-GB" dirty="0" err="1"/>
              <a:t>erat</a:t>
            </a:r>
            <a:r>
              <a:rPr lang="en-GB" dirty="0"/>
              <a:t> </a:t>
            </a:r>
            <a:r>
              <a:rPr lang="en-GB" dirty="0" err="1"/>
              <a:t>atefficitur</a:t>
            </a:r>
            <a:r>
              <a:rPr lang="en-GB" dirty="0"/>
              <a:t> </a:t>
            </a:r>
            <a:r>
              <a:rPr lang="en-GB" dirty="0" err="1"/>
              <a:t>tempor</a:t>
            </a:r>
            <a:r>
              <a:rPr lang="en-GB" dirty="0"/>
              <a:t>. Duis </a:t>
            </a:r>
            <a:r>
              <a:rPr lang="en-GB" dirty="0" err="1"/>
              <a:t>laoreet</a:t>
            </a:r>
            <a:r>
              <a:rPr lang="en-GB" dirty="0"/>
              <a:t> vitae </a:t>
            </a:r>
            <a:r>
              <a:rPr lang="en-GB" dirty="0" err="1"/>
              <a:t>leo</a:t>
            </a:r>
            <a:r>
              <a:rPr lang="en-GB" dirty="0"/>
              <a:t> </a:t>
            </a:r>
            <a:r>
              <a:rPr lang="en-GB" dirty="0" err="1"/>
              <a:t>utcondimentum</a:t>
            </a:r>
            <a:r>
              <a:rPr lang="en-GB" dirty="0"/>
              <a:t>. </a:t>
            </a:r>
            <a:r>
              <a:rPr lang="en-GB" dirty="0" err="1"/>
              <a:t>Suspendisse</a:t>
            </a:r>
            <a:r>
              <a:rPr lang="en-GB" dirty="0"/>
              <a:t> </a:t>
            </a:r>
            <a:r>
              <a:rPr lang="en-GB" dirty="0" err="1"/>
              <a:t>eget</a:t>
            </a:r>
            <a:r>
              <a:rPr lang="en-GB" dirty="0"/>
              <a:t> </a:t>
            </a:r>
            <a:r>
              <a:rPr lang="en-GB" dirty="0" err="1"/>
              <a:t>molestie</a:t>
            </a:r>
            <a:r>
              <a:rPr lang="en-GB" dirty="0"/>
              <a:t> </a:t>
            </a:r>
            <a:r>
              <a:rPr lang="en-GB" dirty="0" err="1"/>
              <a:t>tortor</a:t>
            </a:r>
            <a:r>
              <a:rPr lang="en-GB" dirty="0"/>
              <a:t>.</a:t>
            </a:r>
          </a:p>
          <a:p>
            <a:pPr lvl="0"/>
            <a:r>
              <a:rPr lang="en-GB" dirty="0"/>
              <a:t>Duis cursus, </a:t>
            </a:r>
            <a:r>
              <a:rPr lang="en-GB" dirty="0" err="1"/>
              <a:t>tellus</a:t>
            </a:r>
            <a:r>
              <a:rPr lang="en-GB" dirty="0"/>
              <a:t> vitae </a:t>
            </a:r>
            <a:r>
              <a:rPr lang="en-GB" dirty="0" err="1"/>
              <a:t>varius</a:t>
            </a:r>
            <a:r>
              <a:rPr lang="en-GB" dirty="0"/>
              <a:t> </a:t>
            </a:r>
            <a:r>
              <a:rPr lang="en-GB" dirty="0" err="1"/>
              <a:t>posuere</a:t>
            </a:r>
            <a:r>
              <a:rPr lang="en-GB" dirty="0"/>
              <a:t>, </a:t>
            </a:r>
            <a:r>
              <a:rPr lang="en-GB" dirty="0" err="1"/>
              <a:t>augueeros</a:t>
            </a:r>
            <a:r>
              <a:rPr lang="en-GB" dirty="0"/>
              <a:t> </a:t>
            </a:r>
            <a:r>
              <a:rPr lang="en-GB" dirty="0" err="1"/>
              <a:t>consectetur</a:t>
            </a:r>
            <a:r>
              <a:rPr lang="en-GB" dirty="0"/>
              <a:t> ante, </a:t>
            </a:r>
            <a:r>
              <a:rPr lang="en-GB" dirty="0" err="1"/>
              <a:t>ut</a:t>
            </a:r>
            <a:r>
              <a:rPr lang="en-GB" dirty="0"/>
              <a:t> </a:t>
            </a:r>
            <a:r>
              <a:rPr lang="en-GB" dirty="0" err="1"/>
              <a:t>laoreet</a:t>
            </a:r>
            <a:r>
              <a:rPr lang="en-GB" dirty="0"/>
              <a:t> </a:t>
            </a:r>
            <a:r>
              <a:rPr lang="en-GB" dirty="0" err="1"/>
              <a:t>massa</a:t>
            </a:r>
            <a:r>
              <a:rPr lang="en-GB" dirty="0"/>
              <a:t> </a:t>
            </a:r>
            <a:r>
              <a:rPr lang="en-GB" dirty="0" err="1"/>
              <a:t>tortorporta</a:t>
            </a:r>
            <a:r>
              <a:rPr lang="en-GB" dirty="0"/>
              <a:t> libero. In </a:t>
            </a:r>
            <a:r>
              <a:rPr lang="en-GB" dirty="0" err="1"/>
              <a:t>nec</a:t>
            </a:r>
            <a:r>
              <a:rPr lang="en-GB" dirty="0"/>
              <a:t> </a:t>
            </a:r>
            <a:r>
              <a:rPr lang="en-GB" dirty="0" err="1"/>
              <a:t>ultrices</a:t>
            </a:r>
            <a:r>
              <a:rPr lang="en-GB" dirty="0"/>
              <a:t> </a:t>
            </a:r>
            <a:r>
              <a:rPr lang="en-GB" dirty="0" err="1"/>
              <a:t>odio</a:t>
            </a:r>
            <a:r>
              <a:rPr lang="en-GB" dirty="0"/>
              <a:t>. </a:t>
            </a:r>
            <a:r>
              <a:rPr lang="en-GB" dirty="0" err="1"/>
              <a:t>Nulla</a:t>
            </a:r>
            <a:r>
              <a:rPr lang="en-GB" dirty="0"/>
              <a:t> </a:t>
            </a:r>
            <a:r>
              <a:rPr lang="en-GB" dirty="0" err="1"/>
              <a:t>metusnunc</a:t>
            </a:r>
            <a:r>
              <a:rPr lang="en-GB" dirty="0"/>
              <a:t>, cursus </a:t>
            </a:r>
            <a:r>
              <a:rPr lang="en-GB" dirty="0" err="1"/>
              <a:t>ut</a:t>
            </a:r>
            <a:r>
              <a:rPr lang="en-GB" dirty="0"/>
              <a:t> </a:t>
            </a:r>
            <a:r>
              <a:rPr lang="en-GB" dirty="0" err="1"/>
              <a:t>accumsan</a:t>
            </a:r>
            <a:r>
              <a:rPr lang="en-GB" dirty="0"/>
              <a:t> vitae, </a:t>
            </a:r>
            <a:r>
              <a:rPr lang="en-GB" dirty="0" err="1"/>
              <a:t>iaculis</a:t>
            </a:r>
            <a:r>
              <a:rPr lang="en-GB" dirty="0"/>
              <a:t> </a:t>
            </a:r>
            <a:r>
              <a:rPr lang="en-GB" dirty="0" err="1"/>
              <a:t>nec</a:t>
            </a:r>
            <a:r>
              <a:rPr lang="en-GB" dirty="0"/>
              <a:t> </a:t>
            </a:r>
            <a:r>
              <a:rPr lang="en-GB" dirty="0" err="1"/>
              <a:t>nulla.Etiam</a:t>
            </a:r>
            <a:r>
              <a:rPr lang="en-GB" dirty="0"/>
              <a:t> vitae </a:t>
            </a:r>
            <a:r>
              <a:rPr lang="en-GB" dirty="0" err="1"/>
              <a:t>porttitor</a:t>
            </a:r>
            <a:r>
              <a:rPr lang="en-GB" dirty="0"/>
              <a:t> libero.</a:t>
            </a:r>
          </a:p>
          <a:p>
            <a:pPr lvl="0"/>
            <a:endParaRPr lang="en-GB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D21B77BE-CDC6-4633-ADB3-86A4F4A3EC4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193790" y="1154104"/>
            <a:ext cx="7811149" cy="1614929"/>
          </a:xfrm>
          <a:noFill/>
        </p:spPr>
        <p:txBody>
          <a:bodyPr wrap="square" rtlCol="0">
            <a:spAutoFit/>
          </a:bodyPr>
          <a:lstStyle>
            <a:lvl1pPr>
              <a:lnSpc>
                <a:spcPct val="100000"/>
              </a:lnSpc>
              <a:defRPr lang="en-GB" sz="4947" dirty="0">
                <a:solidFill>
                  <a:srgbClr val="5B686E"/>
                </a:solidFill>
                <a:latin typeface="Co Text Light" panose="020B0303060202020204" pitchFamily="34" charset="0"/>
                <a:ea typeface="+mn-ea"/>
                <a:cs typeface="Co Text Light" panose="020B0303060202020204" pitchFamily="34" charset="0"/>
              </a:defRPr>
            </a:lvl1pPr>
          </a:lstStyle>
          <a:p>
            <a:r>
              <a:rPr lang="en-US" sz="4947" dirty="0">
                <a:solidFill>
                  <a:srgbClr val="5B686E"/>
                </a:solidFill>
                <a:latin typeface="Co Text Light" panose="020B0303060202020204" pitchFamily="34" charset="0"/>
                <a:cs typeface="Co Text Light" panose="020B0303060202020204" pitchFamily="34" charset="0"/>
              </a:rPr>
              <a:t>Copy slide with </a:t>
            </a:r>
            <a:br>
              <a:rPr lang="en-US" sz="4947" dirty="0">
                <a:solidFill>
                  <a:srgbClr val="5B686E"/>
                </a:solidFill>
                <a:latin typeface="Co Text Light" panose="020B0303060202020204" pitchFamily="34" charset="0"/>
                <a:cs typeface="Co Text Light" panose="020B0303060202020204" pitchFamily="34" charset="0"/>
              </a:rPr>
            </a:br>
            <a:r>
              <a:rPr lang="en-US" sz="4947" dirty="0">
                <a:solidFill>
                  <a:srgbClr val="5B686E"/>
                </a:solidFill>
                <a:latin typeface="Co Text Light" panose="020B0303060202020204" pitchFamily="34" charset="0"/>
                <a:cs typeface="Co Text Light" panose="020B0303060202020204" pitchFamily="34" charset="0"/>
              </a:rPr>
              <a:t>Image on right</a:t>
            </a:r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1FF5E6A0-793A-4D84-A37C-B49540086481}"/>
              </a:ext>
            </a:extLst>
          </p:cNvPr>
          <p:cNvSpPr/>
          <p:nvPr/>
        </p:nvSpPr>
        <p:spPr>
          <a:xfrm>
            <a:off x="10371154" y="585264"/>
            <a:ext cx="10162159" cy="10162872"/>
          </a:xfrm>
          <a:prstGeom prst="ellipse">
            <a:avLst/>
          </a:prstGeom>
          <a:solidFill>
            <a:srgbClr val="88C7C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968"/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52CCF714-201E-4E61-AFA4-7571006A75D2}"/>
              </a:ext>
            </a:extLst>
          </p:cNvPr>
          <p:cNvSpPr/>
          <p:nvPr/>
        </p:nvSpPr>
        <p:spPr>
          <a:xfrm>
            <a:off x="11168766" y="1382932"/>
            <a:ext cx="8563446" cy="8564047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968"/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CF8D98BB-2417-4AF3-9546-03804CD6ACD1}"/>
              </a:ext>
            </a:extLst>
          </p:cNvPr>
          <p:cNvSpPr/>
          <p:nvPr/>
        </p:nvSpPr>
        <p:spPr>
          <a:xfrm>
            <a:off x="11588896" y="1803091"/>
            <a:ext cx="7721343" cy="7721885"/>
          </a:xfrm>
          <a:prstGeom prst="ellipse">
            <a:avLst/>
          </a:prstGeom>
          <a:blipFill dpi="0" rotWithShape="1"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968"/>
          </a:p>
        </p:txBody>
      </p:sp>
      <p:pic>
        <p:nvPicPr>
          <p:cNvPr id="17" name="Picture 16" descr="Icon&#10;&#10;Description automatically generated">
            <a:extLst>
              <a:ext uri="{FF2B5EF4-FFF2-40B4-BE49-F238E27FC236}">
                <a16:creationId xmlns:a16="http://schemas.microsoft.com/office/drawing/2014/main" id="{D49D79FC-1B21-45ED-82F1-4622AC51DC61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426912" y="8037801"/>
            <a:ext cx="2686097" cy="26862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7921002"/>
      </p:ext>
    </p:extLst>
  </p:cSld>
  <p:clrMapOvr>
    <a:masterClrMapping/>
  </p:clrMapOvr>
  <p:hf hdr="0" ftr="0" dt="0"/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py slide with sub-heading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Text Placeholder 2">
            <a:extLst>
              <a:ext uri="{FF2B5EF4-FFF2-40B4-BE49-F238E27FC236}">
                <a16:creationId xmlns:a16="http://schemas.microsoft.com/office/drawing/2014/main" id="{84B90C90-51B0-4672-809B-A065B7B981FC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10222019" y="7856347"/>
            <a:ext cx="8513996" cy="565468"/>
          </a:xfrm>
        </p:spPr>
        <p:txBody>
          <a:bodyPr>
            <a:normAutofit/>
          </a:bodyPr>
          <a:lstStyle>
            <a:lvl1pPr marL="0" indent="0">
              <a:buNone/>
              <a:defRPr sz="2638">
                <a:solidFill>
                  <a:srgbClr val="E94D1B"/>
                </a:solidFill>
                <a:latin typeface="Co Text" panose="020B0503060202020204" pitchFamily="34" charset="0"/>
              </a:defRPr>
            </a:lvl1pPr>
            <a:lvl2pPr>
              <a:defRPr>
                <a:latin typeface="Co Text" panose="020B0503060202020204" pitchFamily="34" charset="0"/>
              </a:defRPr>
            </a:lvl2pPr>
            <a:lvl3pPr>
              <a:defRPr>
                <a:latin typeface="Co Text" panose="020B0503060202020204" pitchFamily="34" charset="0"/>
              </a:defRPr>
            </a:lvl3pPr>
            <a:lvl4pPr>
              <a:defRPr>
                <a:latin typeface="Co Text" panose="020B0503060202020204" pitchFamily="34" charset="0"/>
              </a:defRPr>
            </a:lvl4pPr>
            <a:lvl5pPr>
              <a:defRPr>
                <a:latin typeface="Co Text" panose="020B0503060202020204" pitchFamily="34" charset="0"/>
              </a:defRPr>
            </a:lvl5pPr>
          </a:lstStyle>
          <a:p>
            <a:pPr lvl="0"/>
            <a:r>
              <a:rPr lang="en-US" dirty="0"/>
              <a:t>Subtitle</a:t>
            </a:r>
          </a:p>
        </p:txBody>
      </p:sp>
      <p:sp>
        <p:nvSpPr>
          <p:cNvPr id="40" name="Text Placeholder 21">
            <a:extLst>
              <a:ext uri="{FF2B5EF4-FFF2-40B4-BE49-F238E27FC236}">
                <a16:creationId xmlns:a16="http://schemas.microsoft.com/office/drawing/2014/main" id="{B0E0DBAB-1B66-4BAB-A3AE-7C4397AA2446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10222019" y="8378047"/>
            <a:ext cx="8513996" cy="1819443"/>
          </a:xfrm>
        </p:spPr>
        <p:txBody>
          <a:bodyPr/>
          <a:lstStyle>
            <a:lvl1pPr marL="0" indent="0">
              <a:spcAft>
                <a:spcPts val="989"/>
              </a:spcAft>
              <a:buFont typeface="Arial" panose="020B0604020202020204" pitchFamily="34" charset="0"/>
              <a:buNone/>
              <a:defRPr/>
            </a:lvl1pPr>
          </a:lstStyle>
          <a:p>
            <a:r>
              <a:rPr lang="en-GB" sz="2309" dirty="0" err="1">
                <a:solidFill>
                  <a:srgbClr val="5B686E"/>
                </a:solidFill>
                <a:latin typeface="Co Text Light" panose="020B0303060202020204" pitchFamily="34" charset="0"/>
                <a:cs typeface="Co Text Light" panose="020B0303060202020204" pitchFamily="34" charset="0"/>
              </a:rPr>
              <a:t>Aeneanmolestie</a:t>
            </a:r>
            <a:r>
              <a:rPr lang="en-GB" sz="2309" dirty="0">
                <a:solidFill>
                  <a:srgbClr val="5B686E"/>
                </a:solidFill>
                <a:latin typeface="Co Text Light" panose="020B0303060202020204" pitchFamily="34" charset="0"/>
                <a:cs typeface="Co Text Light" panose="020B0303060202020204" pitchFamily="34" charset="0"/>
              </a:rPr>
              <a:t> </a:t>
            </a:r>
            <a:r>
              <a:rPr lang="en-GB" sz="2309" dirty="0" err="1">
                <a:solidFill>
                  <a:srgbClr val="5B686E"/>
                </a:solidFill>
                <a:latin typeface="Co Text Light" panose="020B0303060202020204" pitchFamily="34" charset="0"/>
                <a:cs typeface="Co Text Light" panose="020B0303060202020204" pitchFamily="34" charset="0"/>
              </a:rPr>
              <a:t>luctus</a:t>
            </a:r>
            <a:r>
              <a:rPr lang="en-GB" sz="2309" dirty="0">
                <a:solidFill>
                  <a:srgbClr val="5B686E"/>
                </a:solidFill>
                <a:latin typeface="Co Text Light" panose="020B0303060202020204" pitchFamily="34" charset="0"/>
                <a:cs typeface="Co Text Light" panose="020B0303060202020204" pitchFamily="34" charset="0"/>
              </a:rPr>
              <a:t> ligula </a:t>
            </a:r>
            <a:r>
              <a:rPr lang="en-GB" sz="2309" dirty="0" err="1">
                <a:solidFill>
                  <a:srgbClr val="5B686E"/>
                </a:solidFill>
                <a:latin typeface="Co Text Light" panose="020B0303060202020204" pitchFamily="34" charset="0"/>
                <a:cs typeface="Co Text Light" panose="020B0303060202020204" pitchFamily="34" charset="0"/>
              </a:rPr>
              <a:t>vel</a:t>
            </a:r>
            <a:r>
              <a:rPr lang="en-GB" sz="2309" dirty="0">
                <a:solidFill>
                  <a:srgbClr val="5B686E"/>
                </a:solidFill>
                <a:latin typeface="Co Text Light" panose="020B0303060202020204" pitchFamily="34" charset="0"/>
                <a:cs typeface="Co Text Light" panose="020B0303060202020204" pitchFamily="34" charset="0"/>
              </a:rPr>
              <a:t> </a:t>
            </a:r>
            <a:r>
              <a:rPr lang="en-GB" sz="2309" dirty="0" err="1">
                <a:solidFill>
                  <a:srgbClr val="5B686E"/>
                </a:solidFill>
                <a:latin typeface="Co Text Light" panose="020B0303060202020204" pitchFamily="34" charset="0"/>
                <a:cs typeface="Co Text Light" panose="020B0303060202020204" pitchFamily="34" charset="0"/>
              </a:rPr>
              <a:t>suscipit</a:t>
            </a:r>
            <a:r>
              <a:rPr lang="en-GB" sz="2309" dirty="0">
                <a:solidFill>
                  <a:srgbClr val="5B686E"/>
                </a:solidFill>
                <a:latin typeface="Co Text Light" panose="020B0303060202020204" pitchFamily="34" charset="0"/>
                <a:cs typeface="Co Text Light" panose="020B0303060202020204" pitchFamily="34" charset="0"/>
              </a:rPr>
              <a:t>. </a:t>
            </a:r>
            <a:r>
              <a:rPr lang="en-GB" sz="2309" dirty="0" err="1">
                <a:solidFill>
                  <a:srgbClr val="5B686E"/>
                </a:solidFill>
                <a:latin typeface="Co Text Light" panose="020B0303060202020204" pitchFamily="34" charset="0"/>
                <a:cs typeface="Co Text Light" panose="020B0303060202020204" pitchFamily="34" charset="0"/>
              </a:rPr>
              <a:t>Nulla</a:t>
            </a:r>
            <a:r>
              <a:rPr lang="en-GB" sz="2309" dirty="0">
                <a:solidFill>
                  <a:srgbClr val="5B686E"/>
                </a:solidFill>
                <a:latin typeface="Co Text Light" panose="020B0303060202020204" pitchFamily="34" charset="0"/>
                <a:cs typeface="Co Text Light" panose="020B0303060202020204" pitchFamily="34" charset="0"/>
              </a:rPr>
              <a:t> </a:t>
            </a:r>
            <a:r>
              <a:rPr lang="en-GB" sz="2309" dirty="0" err="1">
                <a:solidFill>
                  <a:srgbClr val="5B686E"/>
                </a:solidFill>
                <a:latin typeface="Co Text Light" panose="020B0303060202020204" pitchFamily="34" charset="0"/>
                <a:cs typeface="Co Text Light" panose="020B0303060202020204" pitchFamily="34" charset="0"/>
              </a:rPr>
              <a:t>facilisi.Aliquam</a:t>
            </a:r>
            <a:r>
              <a:rPr lang="en-GB" sz="2309" dirty="0">
                <a:solidFill>
                  <a:srgbClr val="5B686E"/>
                </a:solidFill>
                <a:latin typeface="Co Text Light" panose="020B0303060202020204" pitchFamily="34" charset="0"/>
                <a:cs typeface="Co Text Light" panose="020B0303060202020204" pitchFamily="34" charset="0"/>
              </a:rPr>
              <a:t> </a:t>
            </a:r>
            <a:r>
              <a:rPr lang="en-GB" sz="2309" dirty="0" err="1">
                <a:solidFill>
                  <a:srgbClr val="5B686E"/>
                </a:solidFill>
                <a:latin typeface="Co Text Light" panose="020B0303060202020204" pitchFamily="34" charset="0"/>
                <a:cs typeface="Co Text Light" panose="020B0303060202020204" pitchFamily="34" charset="0"/>
              </a:rPr>
              <a:t>erat</a:t>
            </a:r>
            <a:r>
              <a:rPr lang="en-GB" sz="2309" dirty="0">
                <a:solidFill>
                  <a:srgbClr val="5B686E"/>
                </a:solidFill>
                <a:latin typeface="Co Text Light" panose="020B0303060202020204" pitchFamily="34" charset="0"/>
                <a:cs typeface="Co Text Light" panose="020B0303060202020204" pitchFamily="34" charset="0"/>
              </a:rPr>
              <a:t> </a:t>
            </a:r>
            <a:r>
              <a:rPr lang="en-GB" sz="2309" dirty="0" err="1">
                <a:solidFill>
                  <a:srgbClr val="5B686E"/>
                </a:solidFill>
                <a:latin typeface="Co Text Light" panose="020B0303060202020204" pitchFamily="34" charset="0"/>
                <a:cs typeface="Co Text Light" panose="020B0303060202020204" pitchFamily="34" charset="0"/>
              </a:rPr>
              <a:t>volutpat</a:t>
            </a:r>
            <a:r>
              <a:rPr lang="en-GB" sz="2309" dirty="0">
                <a:solidFill>
                  <a:srgbClr val="5B686E"/>
                </a:solidFill>
                <a:latin typeface="Co Text Light" panose="020B0303060202020204" pitchFamily="34" charset="0"/>
                <a:cs typeface="Co Text Light" panose="020B0303060202020204" pitchFamily="34" charset="0"/>
              </a:rPr>
              <a:t>. Duis </a:t>
            </a:r>
            <a:r>
              <a:rPr lang="en-GB" sz="2309" dirty="0" err="1">
                <a:solidFill>
                  <a:srgbClr val="5B686E"/>
                </a:solidFill>
                <a:latin typeface="Co Text Light" panose="020B0303060202020204" pitchFamily="34" charset="0"/>
                <a:cs typeface="Co Text Light" panose="020B0303060202020204" pitchFamily="34" charset="0"/>
              </a:rPr>
              <a:t>ultricies</a:t>
            </a:r>
            <a:r>
              <a:rPr lang="en-GB" sz="2309" dirty="0">
                <a:solidFill>
                  <a:srgbClr val="5B686E"/>
                </a:solidFill>
                <a:latin typeface="Co Text Light" panose="020B0303060202020204" pitchFamily="34" charset="0"/>
                <a:cs typeface="Co Text Light" panose="020B0303060202020204" pitchFamily="34" charset="0"/>
              </a:rPr>
              <a:t> </a:t>
            </a:r>
            <a:r>
              <a:rPr lang="en-GB" sz="2309" dirty="0" err="1">
                <a:solidFill>
                  <a:srgbClr val="5B686E"/>
                </a:solidFill>
                <a:latin typeface="Co Text Light" panose="020B0303060202020204" pitchFamily="34" charset="0"/>
                <a:cs typeface="Co Text Light" panose="020B0303060202020204" pitchFamily="34" charset="0"/>
              </a:rPr>
              <a:t>erat</a:t>
            </a:r>
            <a:r>
              <a:rPr lang="en-GB" sz="2309" dirty="0">
                <a:solidFill>
                  <a:srgbClr val="5B686E"/>
                </a:solidFill>
                <a:latin typeface="Co Text Light" panose="020B0303060202020204" pitchFamily="34" charset="0"/>
                <a:cs typeface="Co Text Light" panose="020B0303060202020204" pitchFamily="34" charset="0"/>
              </a:rPr>
              <a:t> </a:t>
            </a:r>
            <a:r>
              <a:rPr lang="en-GB" sz="2309" dirty="0" err="1">
                <a:solidFill>
                  <a:srgbClr val="5B686E"/>
                </a:solidFill>
                <a:latin typeface="Co Text Light" panose="020B0303060202020204" pitchFamily="34" charset="0"/>
                <a:cs typeface="Co Text Light" panose="020B0303060202020204" pitchFamily="34" charset="0"/>
              </a:rPr>
              <a:t>atefficitur</a:t>
            </a:r>
            <a:r>
              <a:rPr lang="en-GB" sz="2309" dirty="0">
                <a:solidFill>
                  <a:srgbClr val="5B686E"/>
                </a:solidFill>
                <a:latin typeface="Co Text Light" panose="020B0303060202020204" pitchFamily="34" charset="0"/>
                <a:cs typeface="Co Text Light" panose="020B0303060202020204" pitchFamily="34" charset="0"/>
              </a:rPr>
              <a:t> </a:t>
            </a:r>
            <a:r>
              <a:rPr lang="en-GB" sz="2309" dirty="0" err="1">
                <a:solidFill>
                  <a:srgbClr val="5B686E"/>
                </a:solidFill>
                <a:latin typeface="Co Text Light" panose="020B0303060202020204" pitchFamily="34" charset="0"/>
                <a:cs typeface="Co Text Light" panose="020B0303060202020204" pitchFamily="34" charset="0"/>
              </a:rPr>
              <a:t>tempor</a:t>
            </a:r>
            <a:r>
              <a:rPr lang="en-GB" sz="2309" dirty="0">
                <a:solidFill>
                  <a:srgbClr val="5B686E"/>
                </a:solidFill>
                <a:latin typeface="Co Text Light" panose="020B0303060202020204" pitchFamily="34" charset="0"/>
                <a:cs typeface="Co Text Light" panose="020B0303060202020204" pitchFamily="34" charset="0"/>
              </a:rPr>
              <a:t>. Duis </a:t>
            </a:r>
            <a:r>
              <a:rPr lang="en-GB" sz="2309" dirty="0" err="1">
                <a:solidFill>
                  <a:srgbClr val="5B686E"/>
                </a:solidFill>
                <a:latin typeface="Co Text Light" panose="020B0303060202020204" pitchFamily="34" charset="0"/>
                <a:cs typeface="Co Text Light" panose="020B0303060202020204" pitchFamily="34" charset="0"/>
              </a:rPr>
              <a:t>laoreet</a:t>
            </a:r>
            <a:r>
              <a:rPr lang="en-GB" sz="2309" dirty="0">
                <a:solidFill>
                  <a:srgbClr val="5B686E"/>
                </a:solidFill>
                <a:latin typeface="Co Text Light" panose="020B0303060202020204" pitchFamily="34" charset="0"/>
                <a:cs typeface="Co Text Light" panose="020B0303060202020204" pitchFamily="34" charset="0"/>
              </a:rPr>
              <a:t> vitae </a:t>
            </a:r>
            <a:r>
              <a:rPr lang="en-GB" sz="2309" dirty="0" err="1">
                <a:solidFill>
                  <a:srgbClr val="5B686E"/>
                </a:solidFill>
                <a:latin typeface="Co Text Light" panose="020B0303060202020204" pitchFamily="34" charset="0"/>
                <a:cs typeface="Co Text Light" panose="020B0303060202020204" pitchFamily="34" charset="0"/>
              </a:rPr>
              <a:t>leo</a:t>
            </a:r>
            <a:r>
              <a:rPr lang="en-GB" sz="2309" dirty="0">
                <a:solidFill>
                  <a:srgbClr val="5B686E"/>
                </a:solidFill>
                <a:latin typeface="Co Text Light" panose="020B0303060202020204" pitchFamily="34" charset="0"/>
                <a:cs typeface="Co Text Light" panose="020B0303060202020204" pitchFamily="34" charset="0"/>
              </a:rPr>
              <a:t> </a:t>
            </a:r>
            <a:r>
              <a:rPr lang="en-GB" sz="2309" dirty="0" err="1">
                <a:solidFill>
                  <a:srgbClr val="5B686E"/>
                </a:solidFill>
                <a:latin typeface="Co Text Light" panose="020B0303060202020204" pitchFamily="34" charset="0"/>
                <a:cs typeface="Co Text Light" panose="020B0303060202020204" pitchFamily="34" charset="0"/>
              </a:rPr>
              <a:t>utcondimentum</a:t>
            </a:r>
            <a:r>
              <a:rPr lang="en-GB" sz="2309" dirty="0">
                <a:solidFill>
                  <a:srgbClr val="5B686E"/>
                </a:solidFill>
                <a:latin typeface="Co Text Light" panose="020B0303060202020204" pitchFamily="34" charset="0"/>
                <a:cs typeface="Co Text Light" panose="020B0303060202020204" pitchFamily="34" charset="0"/>
              </a:rPr>
              <a:t>. </a:t>
            </a:r>
            <a:r>
              <a:rPr lang="en-GB" sz="2309" dirty="0" err="1">
                <a:solidFill>
                  <a:srgbClr val="5B686E"/>
                </a:solidFill>
                <a:latin typeface="Co Text Light" panose="020B0303060202020204" pitchFamily="34" charset="0"/>
                <a:cs typeface="Co Text Light" panose="020B0303060202020204" pitchFamily="34" charset="0"/>
              </a:rPr>
              <a:t>Suspendisse</a:t>
            </a:r>
            <a:r>
              <a:rPr lang="en-GB" sz="2309" dirty="0">
                <a:solidFill>
                  <a:srgbClr val="5B686E"/>
                </a:solidFill>
                <a:latin typeface="Co Text Light" panose="020B0303060202020204" pitchFamily="34" charset="0"/>
                <a:cs typeface="Co Text Light" panose="020B0303060202020204" pitchFamily="34" charset="0"/>
              </a:rPr>
              <a:t> </a:t>
            </a:r>
            <a:r>
              <a:rPr lang="en-GB" sz="2309" dirty="0" err="1">
                <a:solidFill>
                  <a:srgbClr val="5B686E"/>
                </a:solidFill>
                <a:latin typeface="Co Text Light" panose="020B0303060202020204" pitchFamily="34" charset="0"/>
                <a:cs typeface="Co Text Light" panose="020B0303060202020204" pitchFamily="34" charset="0"/>
              </a:rPr>
              <a:t>eget</a:t>
            </a:r>
            <a:r>
              <a:rPr lang="en-GB" sz="2309" dirty="0">
                <a:solidFill>
                  <a:srgbClr val="5B686E"/>
                </a:solidFill>
                <a:latin typeface="Co Text Light" panose="020B0303060202020204" pitchFamily="34" charset="0"/>
                <a:cs typeface="Co Text Light" panose="020B0303060202020204" pitchFamily="34" charset="0"/>
              </a:rPr>
              <a:t> </a:t>
            </a:r>
            <a:r>
              <a:rPr lang="en-GB" sz="2309" dirty="0" err="1">
                <a:solidFill>
                  <a:srgbClr val="5B686E"/>
                </a:solidFill>
                <a:latin typeface="Co Text Light" panose="020B0303060202020204" pitchFamily="34" charset="0"/>
                <a:cs typeface="Co Text Light" panose="020B0303060202020204" pitchFamily="34" charset="0"/>
              </a:rPr>
              <a:t>molestie</a:t>
            </a:r>
            <a:r>
              <a:rPr lang="en-GB" sz="2309" dirty="0">
                <a:solidFill>
                  <a:srgbClr val="5B686E"/>
                </a:solidFill>
                <a:latin typeface="Co Text Light" panose="020B0303060202020204" pitchFamily="34" charset="0"/>
                <a:cs typeface="Co Text Light" panose="020B0303060202020204" pitchFamily="34" charset="0"/>
              </a:rPr>
              <a:t> </a:t>
            </a:r>
            <a:r>
              <a:rPr lang="en-GB" sz="2309" dirty="0" err="1">
                <a:solidFill>
                  <a:srgbClr val="5B686E"/>
                </a:solidFill>
                <a:latin typeface="Co Text Light" panose="020B0303060202020204" pitchFamily="34" charset="0"/>
                <a:cs typeface="Co Text Light" panose="020B0303060202020204" pitchFamily="34" charset="0"/>
              </a:rPr>
              <a:t>tortor</a:t>
            </a:r>
            <a:r>
              <a:rPr lang="en-GB" sz="2309" dirty="0">
                <a:solidFill>
                  <a:srgbClr val="5B686E"/>
                </a:solidFill>
                <a:latin typeface="Co Text Light" panose="020B0303060202020204" pitchFamily="34" charset="0"/>
                <a:cs typeface="Co Text Light" panose="020B0303060202020204" pitchFamily="34" charset="0"/>
              </a:rPr>
              <a:t>.</a:t>
            </a:r>
          </a:p>
        </p:txBody>
      </p:sp>
      <p:sp>
        <p:nvSpPr>
          <p:cNvPr id="37" name="Text Placeholder 2">
            <a:extLst>
              <a:ext uri="{FF2B5EF4-FFF2-40B4-BE49-F238E27FC236}">
                <a16:creationId xmlns:a16="http://schemas.microsoft.com/office/drawing/2014/main" id="{3803B4A7-9707-4B37-BBFE-D86868D65599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10222019" y="5426359"/>
            <a:ext cx="8513996" cy="565468"/>
          </a:xfrm>
        </p:spPr>
        <p:txBody>
          <a:bodyPr>
            <a:normAutofit/>
          </a:bodyPr>
          <a:lstStyle>
            <a:lvl1pPr marL="0" indent="0">
              <a:buNone/>
              <a:defRPr sz="2638">
                <a:solidFill>
                  <a:srgbClr val="E94D1B"/>
                </a:solidFill>
                <a:latin typeface="Co Text" panose="020B0503060202020204" pitchFamily="34" charset="0"/>
              </a:defRPr>
            </a:lvl1pPr>
            <a:lvl2pPr>
              <a:defRPr>
                <a:latin typeface="Co Text" panose="020B0503060202020204" pitchFamily="34" charset="0"/>
              </a:defRPr>
            </a:lvl2pPr>
            <a:lvl3pPr>
              <a:defRPr>
                <a:latin typeface="Co Text" panose="020B0503060202020204" pitchFamily="34" charset="0"/>
              </a:defRPr>
            </a:lvl3pPr>
            <a:lvl4pPr>
              <a:defRPr>
                <a:latin typeface="Co Text" panose="020B0503060202020204" pitchFamily="34" charset="0"/>
              </a:defRPr>
            </a:lvl4pPr>
            <a:lvl5pPr>
              <a:defRPr>
                <a:latin typeface="Co Text" panose="020B0503060202020204" pitchFamily="34" charset="0"/>
              </a:defRPr>
            </a:lvl5pPr>
          </a:lstStyle>
          <a:p>
            <a:pPr lvl="0"/>
            <a:r>
              <a:rPr lang="en-US" dirty="0"/>
              <a:t>Subtitle</a:t>
            </a:r>
          </a:p>
        </p:txBody>
      </p:sp>
      <p:sp>
        <p:nvSpPr>
          <p:cNvPr id="38" name="Text Placeholder 21">
            <a:extLst>
              <a:ext uri="{FF2B5EF4-FFF2-40B4-BE49-F238E27FC236}">
                <a16:creationId xmlns:a16="http://schemas.microsoft.com/office/drawing/2014/main" id="{76BE8C93-8442-41F5-9E95-0FAF9CF0A011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10222019" y="5948059"/>
            <a:ext cx="8513996" cy="1819443"/>
          </a:xfrm>
        </p:spPr>
        <p:txBody>
          <a:bodyPr/>
          <a:lstStyle>
            <a:lvl1pPr marL="0" indent="0">
              <a:spcAft>
                <a:spcPts val="989"/>
              </a:spcAft>
              <a:buFont typeface="Arial" panose="020B0604020202020204" pitchFamily="34" charset="0"/>
              <a:buNone/>
              <a:defRPr/>
            </a:lvl1pPr>
          </a:lstStyle>
          <a:p>
            <a:r>
              <a:rPr lang="en-GB" sz="2309" dirty="0" err="1">
                <a:solidFill>
                  <a:srgbClr val="5B686E"/>
                </a:solidFill>
                <a:latin typeface="Co Text Light" panose="020B0303060202020204" pitchFamily="34" charset="0"/>
                <a:cs typeface="Co Text Light" panose="020B0303060202020204" pitchFamily="34" charset="0"/>
              </a:rPr>
              <a:t>Aeneanmolestie</a:t>
            </a:r>
            <a:r>
              <a:rPr lang="en-GB" sz="2309" dirty="0">
                <a:solidFill>
                  <a:srgbClr val="5B686E"/>
                </a:solidFill>
                <a:latin typeface="Co Text Light" panose="020B0303060202020204" pitchFamily="34" charset="0"/>
                <a:cs typeface="Co Text Light" panose="020B0303060202020204" pitchFamily="34" charset="0"/>
              </a:rPr>
              <a:t> </a:t>
            </a:r>
            <a:r>
              <a:rPr lang="en-GB" sz="2309" dirty="0" err="1">
                <a:solidFill>
                  <a:srgbClr val="5B686E"/>
                </a:solidFill>
                <a:latin typeface="Co Text Light" panose="020B0303060202020204" pitchFamily="34" charset="0"/>
                <a:cs typeface="Co Text Light" panose="020B0303060202020204" pitchFamily="34" charset="0"/>
              </a:rPr>
              <a:t>luctus</a:t>
            </a:r>
            <a:r>
              <a:rPr lang="en-GB" sz="2309" dirty="0">
                <a:solidFill>
                  <a:srgbClr val="5B686E"/>
                </a:solidFill>
                <a:latin typeface="Co Text Light" panose="020B0303060202020204" pitchFamily="34" charset="0"/>
                <a:cs typeface="Co Text Light" panose="020B0303060202020204" pitchFamily="34" charset="0"/>
              </a:rPr>
              <a:t> ligula </a:t>
            </a:r>
            <a:r>
              <a:rPr lang="en-GB" sz="2309" dirty="0" err="1">
                <a:solidFill>
                  <a:srgbClr val="5B686E"/>
                </a:solidFill>
                <a:latin typeface="Co Text Light" panose="020B0303060202020204" pitchFamily="34" charset="0"/>
                <a:cs typeface="Co Text Light" panose="020B0303060202020204" pitchFamily="34" charset="0"/>
              </a:rPr>
              <a:t>vel</a:t>
            </a:r>
            <a:r>
              <a:rPr lang="en-GB" sz="2309" dirty="0">
                <a:solidFill>
                  <a:srgbClr val="5B686E"/>
                </a:solidFill>
                <a:latin typeface="Co Text Light" panose="020B0303060202020204" pitchFamily="34" charset="0"/>
                <a:cs typeface="Co Text Light" panose="020B0303060202020204" pitchFamily="34" charset="0"/>
              </a:rPr>
              <a:t> </a:t>
            </a:r>
            <a:r>
              <a:rPr lang="en-GB" sz="2309" dirty="0" err="1">
                <a:solidFill>
                  <a:srgbClr val="5B686E"/>
                </a:solidFill>
                <a:latin typeface="Co Text Light" panose="020B0303060202020204" pitchFamily="34" charset="0"/>
                <a:cs typeface="Co Text Light" panose="020B0303060202020204" pitchFamily="34" charset="0"/>
              </a:rPr>
              <a:t>suscipit</a:t>
            </a:r>
            <a:r>
              <a:rPr lang="en-GB" sz="2309" dirty="0">
                <a:solidFill>
                  <a:srgbClr val="5B686E"/>
                </a:solidFill>
                <a:latin typeface="Co Text Light" panose="020B0303060202020204" pitchFamily="34" charset="0"/>
                <a:cs typeface="Co Text Light" panose="020B0303060202020204" pitchFamily="34" charset="0"/>
              </a:rPr>
              <a:t>. </a:t>
            </a:r>
            <a:r>
              <a:rPr lang="en-GB" sz="2309" dirty="0" err="1">
                <a:solidFill>
                  <a:srgbClr val="5B686E"/>
                </a:solidFill>
                <a:latin typeface="Co Text Light" panose="020B0303060202020204" pitchFamily="34" charset="0"/>
                <a:cs typeface="Co Text Light" panose="020B0303060202020204" pitchFamily="34" charset="0"/>
              </a:rPr>
              <a:t>Nulla</a:t>
            </a:r>
            <a:r>
              <a:rPr lang="en-GB" sz="2309" dirty="0">
                <a:solidFill>
                  <a:srgbClr val="5B686E"/>
                </a:solidFill>
                <a:latin typeface="Co Text Light" panose="020B0303060202020204" pitchFamily="34" charset="0"/>
                <a:cs typeface="Co Text Light" panose="020B0303060202020204" pitchFamily="34" charset="0"/>
              </a:rPr>
              <a:t> </a:t>
            </a:r>
            <a:r>
              <a:rPr lang="en-GB" sz="2309" dirty="0" err="1">
                <a:solidFill>
                  <a:srgbClr val="5B686E"/>
                </a:solidFill>
                <a:latin typeface="Co Text Light" panose="020B0303060202020204" pitchFamily="34" charset="0"/>
                <a:cs typeface="Co Text Light" panose="020B0303060202020204" pitchFamily="34" charset="0"/>
              </a:rPr>
              <a:t>facilisi.Aliquam</a:t>
            </a:r>
            <a:r>
              <a:rPr lang="en-GB" sz="2309" dirty="0">
                <a:solidFill>
                  <a:srgbClr val="5B686E"/>
                </a:solidFill>
                <a:latin typeface="Co Text Light" panose="020B0303060202020204" pitchFamily="34" charset="0"/>
                <a:cs typeface="Co Text Light" panose="020B0303060202020204" pitchFamily="34" charset="0"/>
              </a:rPr>
              <a:t> </a:t>
            </a:r>
            <a:r>
              <a:rPr lang="en-GB" sz="2309" dirty="0" err="1">
                <a:solidFill>
                  <a:srgbClr val="5B686E"/>
                </a:solidFill>
                <a:latin typeface="Co Text Light" panose="020B0303060202020204" pitchFamily="34" charset="0"/>
                <a:cs typeface="Co Text Light" panose="020B0303060202020204" pitchFamily="34" charset="0"/>
              </a:rPr>
              <a:t>erat</a:t>
            </a:r>
            <a:r>
              <a:rPr lang="en-GB" sz="2309" dirty="0">
                <a:solidFill>
                  <a:srgbClr val="5B686E"/>
                </a:solidFill>
                <a:latin typeface="Co Text Light" panose="020B0303060202020204" pitchFamily="34" charset="0"/>
                <a:cs typeface="Co Text Light" panose="020B0303060202020204" pitchFamily="34" charset="0"/>
              </a:rPr>
              <a:t> </a:t>
            </a:r>
            <a:r>
              <a:rPr lang="en-GB" sz="2309" dirty="0" err="1">
                <a:solidFill>
                  <a:srgbClr val="5B686E"/>
                </a:solidFill>
                <a:latin typeface="Co Text Light" panose="020B0303060202020204" pitchFamily="34" charset="0"/>
                <a:cs typeface="Co Text Light" panose="020B0303060202020204" pitchFamily="34" charset="0"/>
              </a:rPr>
              <a:t>volutpat</a:t>
            </a:r>
            <a:r>
              <a:rPr lang="en-GB" sz="2309" dirty="0">
                <a:solidFill>
                  <a:srgbClr val="5B686E"/>
                </a:solidFill>
                <a:latin typeface="Co Text Light" panose="020B0303060202020204" pitchFamily="34" charset="0"/>
                <a:cs typeface="Co Text Light" panose="020B0303060202020204" pitchFamily="34" charset="0"/>
              </a:rPr>
              <a:t>. Duis </a:t>
            </a:r>
            <a:r>
              <a:rPr lang="en-GB" sz="2309" dirty="0" err="1">
                <a:solidFill>
                  <a:srgbClr val="5B686E"/>
                </a:solidFill>
                <a:latin typeface="Co Text Light" panose="020B0303060202020204" pitchFamily="34" charset="0"/>
                <a:cs typeface="Co Text Light" panose="020B0303060202020204" pitchFamily="34" charset="0"/>
              </a:rPr>
              <a:t>ultricies</a:t>
            </a:r>
            <a:r>
              <a:rPr lang="en-GB" sz="2309" dirty="0">
                <a:solidFill>
                  <a:srgbClr val="5B686E"/>
                </a:solidFill>
                <a:latin typeface="Co Text Light" panose="020B0303060202020204" pitchFamily="34" charset="0"/>
                <a:cs typeface="Co Text Light" panose="020B0303060202020204" pitchFamily="34" charset="0"/>
              </a:rPr>
              <a:t> </a:t>
            </a:r>
            <a:r>
              <a:rPr lang="en-GB" sz="2309" dirty="0" err="1">
                <a:solidFill>
                  <a:srgbClr val="5B686E"/>
                </a:solidFill>
                <a:latin typeface="Co Text Light" panose="020B0303060202020204" pitchFamily="34" charset="0"/>
                <a:cs typeface="Co Text Light" panose="020B0303060202020204" pitchFamily="34" charset="0"/>
              </a:rPr>
              <a:t>erat</a:t>
            </a:r>
            <a:r>
              <a:rPr lang="en-GB" sz="2309" dirty="0">
                <a:solidFill>
                  <a:srgbClr val="5B686E"/>
                </a:solidFill>
                <a:latin typeface="Co Text Light" panose="020B0303060202020204" pitchFamily="34" charset="0"/>
                <a:cs typeface="Co Text Light" panose="020B0303060202020204" pitchFamily="34" charset="0"/>
              </a:rPr>
              <a:t> </a:t>
            </a:r>
            <a:r>
              <a:rPr lang="en-GB" sz="2309" dirty="0" err="1">
                <a:solidFill>
                  <a:srgbClr val="5B686E"/>
                </a:solidFill>
                <a:latin typeface="Co Text Light" panose="020B0303060202020204" pitchFamily="34" charset="0"/>
                <a:cs typeface="Co Text Light" panose="020B0303060202020204" pitchFamily="34" charset="0"/>
              </a:rPr>
              <a:t>atefficitur</a:t>
            </a:r>
            <a:r>
              <a:rPr lang="en-GB" sz="2309" dirty="0">
                <a:solidFill>
                  <a:srgbClr val="5B686E"/>
                </a:solidFill>
                <a:latin typeface="Co Text Light" panose="020B0303060202020204" pitchFamily="34" charset="0"/>
                <a:cs typeface="Co Text Light" panose="020B0303060202020204" pitchFamily="34" charset="0"/>
              </a:rPr>
              <a:t> </a:t>
            </a:r>
            <a:r>
              <a:rPr lang="en-GB" sz="2309" dirty="0" err="1">
                <a:solidFill>
                  <a:srgbClr val="5B686E"/>
                </a:solidFill>
                <a:latin typeface="Co Text Light" panose="020B0303060202020204" pitchFamily="34" charset="0"/>
                <a:cs typeface="Co Text Light" panose="020B0303060202020204" pitchFamily="34" charset="0"/>
              </a:rPr>
              <a:t>tempor</a:t>
            </a:r>
            <a:r>
              <a:rPr lang="en-GB" sz="2309" dirty="0">
                <a:solidFill>
                  <a:srgbClr val="5B686E"/>
                </a:solidFill>
                <a:latin typeface="Co Text Light" panose="020B0303060202020204" pitchFamily="34" charset="0"/>
                <a:cs typeface="Co Text Light" panose="020B0303060202020204" pitchFamily="34" charset="0"/>
              </a:rPr>
              <a:t>. Duis </a:t>
            </a:r>
            <a:r>
              <a:rPr lang="en-GB" sz="2309" dirty="0" err="1">
                <a:solidFill>
                  <a:srgbClr val="5B686E"/>
                </a:solidFill>
                <a:latin typeface="Co Text Light" panose="020B0303060202020204" pitchFamily="34" charset="0"/>
                <a:cs typeface="Co Text Light" panose="020B0303060202020204" pitchFamily="34" charset="0"/>
              </a:rPr>
              <a:t>laoreet</a:t>
            </a:r>
            <a:r>
              <a:rPr lang="en-GB" sz="2309" dirty="0">
                <a:solidFill>
                  <a:srgbClr val="5B686E"/>
                </a:solidFill>
                <a:latin typeface="Co Text Light" panose="020B0303060202020204" pitchFamily="34" charset="0"/>
                <a:cs typeface="Co Text Light" panose="020B0303060202020204" pitchFamily="34" charset="0"/>
              </a:rPr>
              <a:t> vitae </a:t>
            </a:r>
            <a:r>
              <a:rPr lang="en-GB" sz="2309" dirty="0" err="1">
                <a:solidFill>
                  <a:srgbClr val="5B686E"/>
                </a:solidFill>
                <a:latin typeface="Co Text Light" panose="020B0303060202020204" pitchFamily="34" charset="0"/>
                <a:cs typeface="Co Text Light" panose="020B0303060202020204" pitchFamily="34" charset="0"/>
              </a:rPr>
              <a:t>leo</a:t>
            </a:r>
            <a:r>
              <a:rPr lang="en-GB" sz="2309" dirty="0">
                <a:solidFill>
                  <a:srgbClr val="5B686E"/>
                </a:solidFill>
                <a:latin typeface="Co Text Light" panose="020B0303060202020204" pitchFamily="34" charset="0"/>
                <a:cs typeface="Co Text Light" panose="020B0303060202020204" pitchFamily="34" charset="0"/>
              </a:rPr>
              <a:t> </a:t>
            </a:r>
            <a:r>
              <a:rPr lang="en-GB" sz="2309" dirty="0" err="1">
                <a:solidFill>
                  <a:srgbClr val="5B686E"/>
                </a:solidFill>
                <a:latin typeface="Co Text Light" panose="020B0303060202020204" pitchFamily="34" charset="0"/>
                <a:cs typeface="Co Text Light" panose="020B0303060202020204" pitchFamily="34" charset="0"/>
              </a:rPr>
              <a:t>utcondimentum</a:t>
            </a:r>
            <a:r>
              <a:rPr lang="en-GB" sz="2309" dirty="0">
                <a:solidFill>
                  <a:srgbClr val="5B686E"/>
                </a:solidFill>
                <a:latin typeface="Co Text Light" panose="020B0303060202020204" pitchFamily="34" charset="0"/>
                <a:cs typeface="Co Text Light" panose="020B0303060202020204" pitchFamily="34" charset="0"/>
              </a:rPr>
              <a:t>. </a:t>
            </a:r>
            <a:r>
              <a:rPr lang="en-GB" sz="2309" dirty="0" err="1">
                <a:solidFill>
                  <a:srgbClr val="5B686E"/>
                </a:solidFill>
                <a:latin typeface="Co Text Light" panose="020B0303060202020204" pitchFamily="34" charset="0"/>
                <a:cs typeface="Co Text Light" panose="020B0303060202020204" pitchFamily="34" charset="0"/>
              </a:rPr>
              <a:t>Suspendisse</a:t>
            </a:r>
            <a:r>
              <a:rPr lang="en-GB" sz="2309" dirty="0">
                <a:solidFill>
                  <a:srgbClr val="5B686E"/>
                </a:solidFill>
                <a:latin typeface="Co Text Light" panose="020B0303060202020204" pitchFamily="34" charset="0"/>
                <a:cs typeface="Co Text Light" panose="020B0303060202020204" pitchFamily="34" charset="0"/>
              </a:rPr>
              <a:t> </a:t>
            </a:r>
            <a:r>
              <a:rPr lang="en-GB" sz="2309" dirty="0" err="1">
                <a:solidFill>
                  <a:srgbClr val="5B686E"/>
                </a:solidFill>
                <a:latin typeface="Co Text Light" panose="020B0303060202020204" pitchFamily="34" charset="0"/>
                <a:cs typeface="Co Text Light" panose="020B0303060202020204" pitchFamily="34" charset="0"/>
              </a:rPr>
              <a:t>eget</a:t>
            </a:r>
            <a:r>
              <a:rPr lang="en-GB" sz="2309" dirty="0">
                <a:solidFill>
                  <a:srgbClr val="5B686E"/>
                </a:solidFill>
                <a:latin typeface="Co Text Light" panose="020B0303060202020204" pitchFamily="34" charset="0"/>
                <a:cs typeface="Co Text Light" panose="020B0303060202020204" pitchFamily="34" charset="0"/>
              </a:rPr>
              <a:t> </a:t>
            </a:r>
            <a:r>
              <a:rPr lang="en-GB" sz="2309" dirty="0" err="1">
                <a:solidFill>
                  <a:srgbClr val="5B686E"/>
                </a:solidFill>
                <a:latin typeface="Co Text Light" panose="020B0303060202020204" pitchFamily="34" charset="0"/>
                <a:cs typeface="Co Text Light" panose="020B0303060202020204" pitchFamily="34" charset="0"/>
              </a:rPr>
              <a:t>molestie</a:t>
            </a:r>
            <a:r>
              <a:rPr lang="en-GB" sz="2309" dirty="0">
                <a:solidFill>
                  <a:srgbClr val="5B686E"/>
                </a:solidFill>
                <a:latin typeface="Co Text Light" panose="020B0303060202020204" pitchFamily="34" charset="0"/>
                <a:cs typeface="Co Text Light" panose="020B0303060202020204" pitchFamily="34" charset="0"/>
              </a:rPr>
              <a:t> </a:t>
            </a:r>
            <a:r>
              <a:rPr lang="en-GB" sz="2309" dirty="0" err="1">
                <a:solidFill>
                  <a:srgbClr val="5B686E"/>
                </a:solidFill>
                <a:latin typeface="Co Text Light" panose="020B0303060202020204" pitchFamily="34" charset="0"/>
                <a:cs typeface="Co Text Light" panose="020B0303060202020204" pitchFamily="34" charset="0"/>
              </a:rPr>
              <a:t>tortor</a:t>
            </a:r>
            <a:r>
              <a:rPr lang="en-GB" sz="2309" dirty="0">
                <a:solidFill>
                  <a:srgbClr val="5B686E"/>
                </a:solidFill>
                <a:latin typeface="Co Text Light" panose="020B0303060202020204" pitchFamily="34" charset="0"/>
                <a:cs typeface="Co Text Light" panose="020B0303060202020204" pitchFamily="34" charset="0"/>
              </a:rPr>
              <a:t>.</a:t>
            </a:r>
          </a:p>
        </p:txBody>
      </p:sp>
      <p:sp>
        <p:nvSpPr>
          <p:cNvPr id="33" name="Text Placeholder 2">
            <a:extLst>
              <a:ext uri="{FF2B5EF4-FFF2-40B4-BE49-F238E27FC236}">
                <a16:creationId xmlns:a16="http://schemas.microsoft.com/office/drawing/2014/main" id="{FEA22597-A270-4BCB-AC8C-8AD75ADBF147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10222019" y="3015351"/>
            <a:ext cx="8513996" cy="565468"/>
          </a:xfrm>
        </p:spPr>
        <p:txBody>
          <a:bodyPr>
            <a:normAutofit/>
          </a:bodyPr>
          <a:lstStyle>
            <a:lvl1pPr marL="0" indent="0">
              <a:buNone/>
              <a:defRPr sz="2638">
                <a:solidFill>
                  <a:srgbClr val="E94D1B"/>
                </a:solidFill>
                <a:latin typeface="Co Text" panose="020B0503060202020204" pitchFamily="34" charset="0"/>
              </a:defRPr>
            </a:lvl1pPr>
            <a:lvl2pPr>
              <a:defRPr>
                <a:latin typeface="Co Text" panose="020B0503060202020204" pitchFamily="34" charset="0"/>
              </a:defRPr>
            </a:lvl2pPr>
            <a:lvl3pPr>
              <a:defRPr>
                <a:latin typeface="Co Text" panose="020B0503060202020204" pitchFamily="34" charset="0"/>
              </a:defRPr>
            </a:lvl3pPr>
            <a:lvl4pPr>
              <a:defRPr>
                <a:latin typeface="Co Text" panose="020B0503060202020204" pitchFamily="34" charset="0"/>
              </a:defRPr>
            </a:lvl4pPr>
            <a:lvl5pPr>
              <a:defRPr>
                <a:latin typeface="Co Text" panose="020B0503060202020204" pitchFamily="34" charset="0"/>
              </a:defRPr>
            </a:lvl5pPr>
          </a:lstStyle>
          <a:p>
            <a:pPr lvl="0"/>
            <a:r>
              <a:rPr lang="en-US" dirty="0"/>
              <a:t>Subtitle</a:t>
            </a:r>
          </a:p>
        </p:txBody>
      </p:sp>
      <p:sp>
        <p:nvSpPr>
          <p:cNvPr id="34" name="Text Placeholder 21">
            <a:extLst>
              <a:ext uri="{FF2B5EF4-FFF2-40B4-BE49-F238E27FC236}">
                <a16:creationId xmlns:a16="http://schemas.microsoft.com/office/drawing/2014/main" id="{C9954B38-B9C9-4C63-91DE-6E9B9E91DF6E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10222019" y="3537051"/>
            <a:ext cx="8513996" cy="1819443"/>
          </a:xfrm>
        </p:spPr>
        <p:txBody>
          <a:bodyPr/>
          <a:lstStyle>
            <a:lvl1pPr marL="0" indent="0">
              <a:spcAft>
                <a:spcPts val="989"/>
              </a:spcAft>
              <a:buFont typeface="Arial" panose="020B0604020202020204" pitchFamily="34" charset="0"/>
              <a:buNone/>
              <a:defRPr/>
            </a:lvl1pPr>
          </a:lstStyle>
          <a:p>
            <a:r>
              <a:rPr lang="en-GB" sz="2309" dirty="0" err="1">
                <a:solidFill>
                  <a:srgbClr val="5B686E"/>
                </a:solidFill>
                <a:latin typeface="Co Text Light" panose="020B0303060202020204" pitchFamily="34" charset="0"/>
                <a:cs typeface="Co Text Light" panose="020B0303060202020204" pitchFamily="34" charset="0"/>
              </a:rPr>
              <a:t>Aeneanmolestie</a:t>
            </a:r>
            <a:r>
              <a:rPr lang="en-GB" sz="2309" dirty="0">
                <a:solidFill>
                  <a:srgbClr val="5B686E"/>
                </a:solidFill>
                <a:latin typeface="Co Text Light" panose="020B0303060202020204" pitchFamily="34" charset="0"/>
                <a:cs typeface="Co Text Light" panose="020B0303060202020204" pitchFamily="34" charset="0"/>
              </a:rPr>
              <a:t> </a:t>
            </a:r>
            <a:r>
              <a:rPr lang="en-GB" sz="2309" dirty="0" err="1">
                <a:solidFill>
                  <a:srgbClr val="5B686E"/>
                </a:solidFill>
                <a:latin typeface="Co Text Light" panose="020B0303060202020204" pitchFamily="34" charset="0"/>
                <a:cs typeface="Co Text Light" panose="020B0303060202020204" pitchFamily="34" charset="0"/>
              </a:rPr>
              <a:t>luctus</a:t>
            </a:r>
            <a:r>
              <a:rPr lang="en-GB" sz="2309" dirty="0">
                <a:solidFill>
                  <a:srgbClr val="5B686E"/>
                </a:solidFill>
                <a:latin typeface="Co Text Light" panose="020B0303060202020204" pitchFamily="34" charset="0"/>
                <a:cs typeface="Co Text Light" panose="020B0303060202020204" pitchFamily="34" charset="0"/>
              </a:rPr>
              <a:t> ligula </a:t>
            </a:r>
            <a:r>
              <a:rPr lang="en-GB" sz="2309" dirty="0" err="1">
                <a:solidFill>
                  <a:srgbClr val="5B686E"/>
                </a:solidFill>
                <a:latin typeface="Co Text Light" panose="020B0303060202020204" pitchFamily="34" charset="0"/>
                <a:cs typeface="Co Text Light" panose="020B0303060202020204" pitchFamily="34" charset="0"/>
              </a:rPr>
              <a:t>vel</a:t>
            </a:r>
            <a:r>
              <a:rPr lang="en-GB" sz="2309" dirty="0">
                <a:solidFill>
                  <a:srgbClr val="5B686E"/>
                </a:solidFill>
                <a:latin typeface="Co Text Light" panose="020B0303060202020204" pitchFamily="34" charset="0"/>
                <a:cs typeface="Co Text Light" panose="020B0303060202020204" pitchFamily="34" charset="0"/>
              </a:rPr>
              <a:t> </a:t>
            </a:r>
            <a:r>
              <a:rPr lang="en-GB" sz="2309" dirty="0" err="1">
                <a:solidFill>
                  <a:srgbClr val="5B686E"/>
                </a:solidFill>
                <a:latin typeface="Co Text Light" panose="020B0303060202020204" pitchFamily="34" charset="0"/>
                <a:cs typeface="Co Text Light" panose="020B0303060202020204" pitchFamily="34" charset="0"/>
              </a:rPr>
              <a:t>suscipit</a:t>
            </a:r>
            <a:r>
              <a:rPr lang="en-GB" sz="2309" dirty="0">
                <a:solidFill>
                  <a:srgbClr val="5B686E"/>
                </a:solidFill>
                <a:latin typeface="Co Text Light" panose="020B0303060202020204" pitchFamily="34" charset="0"/>
                <a:cs typeface="Co Text Light" panose="020B0303060202020204" pitchFamily="34" charset="0"/>
              </a:rPr>
              <a:t>. </a:t>
            </a:r>
            <a:r>
              <a:rPr lang="en-GB" sz="2309" dirty="0" err="1">
                <a:solidFill>
                  <a:srgbClr val="5B686E"/>
                </a:solidFill>
                <a:latin typeface="Co Text Light" panose="020B0303060202020204" pitchFamily="34" charset="0"/>
                <a:cs typeface="Co Text Light" panose="020B0303060202020204" pitchFamily="34" charset="0"/>
              </a:rPr>
              <a:t>Nulla</a:t>
            </a:r>
            <a:r>
              <a:rPr lang="en-GB" sz="2309" dirty="0">
                <a:solidFill>
                  <a:srgbClr val="5B686E"/>
                </a:solidFill>
                <a:latin typeface="Co Text Light" panose="020B0303060202020204" pitchFamily="34" charset="0"/>
                <a:cs typeface="Co Text Light" panose="020B0303060202020204" pitchFamily="34" charset="0"/>
              </a:rPr>
              <a:t> </a:t>
            </a:r>
            <a:r>
              <a:rPr lang="en-GB" sz="2309" dirty="0" err="1">
                <a:solidFill>
                  <a:srgbClr val="5B686E"/>
                </a:solidFill>
                <a:latin typeface="Co Text Light" panose="020B0303060202020204" pitchFamily="34" charset="0"/>
                <a:cs typeface="Co Text Light" panose="020B0303060202020204" pitchFamily="34" charset="0"/>
              </a:rPr>
              <a:t>facilisi.Aliquam</a:t>
            </a:r>
            <a:r>
              <a:rPr lang="en-GB" sz="2309" dirty="0">
                <a:solidFill>
                  <a:srgbClr val="5B686E"/>
                </a:solidFill>
                <a:latin typeface="Co Text Light" panose="020B0303060202020204" pitchFamily="34" charset="0"/>
                <a:cs typeface="Co Text Light" panose="020B0303060202020204" pitchFamily="34" charset="0"/>
              </a:rPr>
              <a:t> </a:t>
            </a:r>
            <a:r>
              <a:rPr lang="en-GB" sz="2309" dirty="0" err="1">
                <a:solidFill>
                  <a:srgbClr val="5B686E"/>
                </a:solidFill>
                <a:latin typeface="Co Text Light" panose="020B0303060202020204" pitchFamily="34" charset="0"/>
                <a:cs typeface="Co Text Light" panose="020B0303060202020204" pitchFamily="34" charset="0"/>
              </a:rPr>
              <a:t>erat</a:t>
            </a:r>
            <a:r>
              <a:rPr lang="en-GB" sz="2309" dirty="0">
                <a:solidFill>
                  <a:srgbClr val="5B686E"/>
                </a:solidFill>
                <a:latin typeface="Co Text Light" panose="020B0303060202020204" pitchFamily="34" charset="0"/>
                <a:cs typeface="Co Text Light" panose="020B0303060202020204" pitchFamily="34" charset="0"/>
              </a:rPr>
              <a:t> </a:t>
            </a:r>
            <a:r>
              <a:rPr lang="en-GB" sz="2309" dirty="0" err="1">
                <a:solidFill>
                  <a:srgbClr val="5B686E"/>
                </a:solidFill>
                <a:latin typeface="Co Text Light" panose="020B0303060202020204" pitchFamily="34" charset="0"/>
                <a:cs typeface="Co Text Light" panose="020B0303060202020204" pitchFamily="34" charset="0"/>
              </a:rPr>
              <a:t>volutpat</a:t>
            </a:r>
            <a:r>
              <a:rPr lang="en-GB" sz="2309" dirty="0">
                <a:solidFill>
                  <a:srgbClr val="5B686E"/>
                </a:solidFill>
                <a:latin typeface="Co Text Light" panose="020B0303060202020204" pitchFamily="34" charset="0"/>
                <a:cs typeface="Co Text Light" panose="020B0303060202020204" pitchFamily="34" charset="0"/>
              </a:rPr>
              <a:t>. Duis </a:t>
            </a:r>
            <a:r>
              <a:rPr lang="en-GB" sz="2309" dirty="0" err="1">
                <a:solidFill>
                  <a:srgbClr val="5B686E"/>
                </a:solidFill>
                <a:latin typeface="Co Text Light" panose="020B0303060202020204" pitchFamily="34" charset="0"/>
                <a:cs typeface="Co Text Light" panose="020B0303060202020204" pitchFamily="34" charset="0"/>
              </a:rPr>
              <a:t>ultricies</a:t>
            </a:r>
            <a:r>
              <a:rPr lang="en-GB" sz="2309" dirty="0">
                <a:solidFill>
                  <a:srgbClr val="5B686E"/>
                </a:solidFill>
                <a:latin typeface="Co Text Light" panose="020B0303060202020204" pitchFamily="34" charset="0"/>
                <a:cs typeface="Co Text Light" panose="020B0303060202020204" pitchFamily="34" charset="0"/>
              </a:rPr>
              <a:t> </a:t>
            </a:r>
            <a:r>
              <a:rPr lang="en-GB" sz="2309" dirty="0" err="1">
                <a:solidFill>
                  <a:srgbClr val="5B686E"/>
                </a:solidFill>
                <a:latin typeface="Co Text Light" panose="020B0303060202020204" pitchFamily="34" charset="0"/>
                <a:cs typeface="Co Text Light" panose="020B0303060202020204" pitchFamily="34" charset="0"/>
              </a:rPr>
              <a:t>erat</a:t>
            </a:r>
            <a:r>
              <a:rPr lang="en-GB" sz="2309" dirty="0">
                <a:solidFill>
                  <a:srgbClr val="5B686E"/>
                </a:solidFill>
                <a:latin typeface="Co Text Light" panose="020B0303060202020204" pitchFamily="34" charset="0"/>
                <a:cs typeface="Co Text Light" panose="020B0303060202020204" pitchFamily="34" charset="0"/>
              </a:rPr>
              <a:t> </a:t>
            </a:r>
            <a:r>
              <a:rPr lang="en-GB" sz="2309" dirty="0" err="1">
                <a:solidFill>
                  <a:srgbClr val="5B686E"/>
                </a:solidFill>
                <a:latin typeface="Co Text Light" panose="020B0303060202020204" pitchFamily="34" charset="0"/>
                <a:cs typeface="Co Text Light" panose="020B0303060202020204" pitchFamily="34" charset="0"/>
              </a:rPr>
              <a:t>atefficitur</a:t>
            </a:r>
            <a:r>
              <a:rPr lang="en-GB" sz="2309" dirty="0">
                <a:solidFill>
                  <a:srgbClr val="5B686E"/>
                </a:solidFill>
                <a:latin typeface="Co Text Light" panose="020B0303060202020204" pitchFamily="34" charset="0"/>
                <a:cs typeface="Co Text Light" panose="020B0303060202020204" pitchFamily="34" charset="0"/>
              </a:rPr>
              <a:t> </a:t>
            </a:r>
            <a:r>
              <a:rPr lang="en-GB" sz="2309" dirty="0" err="1">
                <a:solidFill>
                  <a:srgbClr val="5B686E"/>
                </a:solidFill>
                <a:latin typeface="Co Text Light" panose="020B0303060202020204" pitchFamily="34" charset="0"/>
                <a:cs typeface="Co Text Light" panose="020B0303060202020204" pitchFamily="34" charset="0"/>
              </a:rPr>
              <a:t>tempor</a:t>
            </a:r>
            <a:r>
              <a:rPr lang="en-GB" sz="2309" dirty="0">
                <a:solidFill>
                  <a:srgbClr val="5B686E"/>
                </a:solidFill>
                <a:latin typeface="Co Text Light" panose="020B0303060202020204" pitchFamily="34" charset="0"/>
                <a:cs typeface="Co Text Light" panose="020B0303060202020204" pitchFamily="34" charset="0"/>
              </a:rPr>
              <a:t>. Duis </a:t>
            </a:r>
            <a:r>
              <a:rPr lang="en-GB" sz="2309" dirty="0" err="1">
                <a:solidFill>
                  <a:srgbClr val="5B686E"/>
                </a:solidFill>
                <a:latin typeface="Co Text Light" panose="020B0303060202020204" pitchFamily="34" charset="0"/>
                <a:cs typeface="Co Text Light" panose="020B0303060202020204" pitchFamily="34" charset="0"/>
              </a:rPr>
              <a:t>laoreet</a:t>
            </a:r>
            <a:r>
              <a:rPr lang="en-GB" sz="2309" dirty="0">
                <a:solidFill>
                  <a:srgbClr val="5B686E"/>
                </a:solidFill>
                <a:latin typeface="Co Text Light" panose="020B0303060202020204" pitchFamily="34" charset="0"/>
                <a:cs typeface="Co Text Light" panose="020B0303060202020204" pitchFamily="34" charset="0"/>
              </a:rPr>
              <a:t> vitae </a:t>
            </a:r>
            <a:r>
              <a:rPr lang="en-GB" sz="2309" dirty="0" err="1">
                <a:solidFill>
                  <a:srgbClr val="5B686E"/>
                </a:solidFill>
                <a:latin typeface="Co Text Light" panose="020B0303060202020204" pitchFamily="34" charset="0"/>
                <a:cs typeface="Co Text Light" panose="020B0303060202020204" pitchFamily="34" charset="0"/>
              </a:rPr>
              <a:t>leo</a:t>
            </a:r>
            <a:r>
              <a:rPr lang="en-GB" sz="2309" dirty="0">
                <a:solidFill>
                  <a:srgbClr val="5B686E"/>
                </a:solidFill>
                <a:latin typeface="Co Text Light" panose="020B0303060202020204" pitchFamily="34" charset="0"/>
                <a:cs typeface="Co Text Light" panose="020B0303060202020204" pitchFamily="34" charset="0"/>
              </a:rPr>
              <a:t> </a:t>
            </a:r>
            <a:r>
              <a:rPr lang="en-GB" sz="2309" dirty="0" err="1">
                <a:solidFill>
                  <a:srgbClr val="5B686E"/>
                </a:solidFill>
                <a:latin typeface="Co Text Light" panose="020B0303060202020204" pitchFamily="34" charset="0"/>
                <a:cs typeface="Co Text Light" panose="020B0303060202020204" pitchFamily="34" charset="0"/>
              </a:rPr>
              <a:t>utcondimentum</a:t>
            </a:r>
            <a:r>
              <a:rPr lang="en-GB" sz="2309" dirty="0">
                <a:solidFill>
                  <a:srgbClr val="5B686E"/>
                </a:solidFill>
                <a:latin typeface="Co Text Light" panose="020B0303060202020204" pitchFamily="34" charset="0"/>
                <a:cs typeface="Co Text Light" panose="020B0303060202020204" pitchFamily="34" charset="0"/>
              </a:rPr>
              <a:t>. </a:t>
            </a:r>
            <a:r>
              <a:rPr lang="en-GB" sz="2309" dirty="0" err="1">
                <a:solidFill>
                  <a:srgbClr val="5B686E"/>
                </a:solidFill>
                <a:latin typeface="Co Text Light" panose="020B0303060202020204" pitchFamily="34" charset="0"/>
                <a:cs typeface="Co Text Light" panose="020B0303060202020204" pitchFamily="34" charset="0"/>
              </a:rPr>
              <a:t>Suspendisse</a:t>
            </a:r>
            <a:r>
              <a:rPr lang="en-GB" sz="2309" dirty="0">
                <a:solidFill>
                  <a:srgbClr val="5B686E"/>
                </a:solidFill>
                <a:latin typeface="Co Text Light" panose="020B0303060202020204" pitchFamily="34" charset="0"/>
                <a:cs typeface="Co Text Light" panose="020B0303060202020204" pitchFamily="34" charset="0"/>
              </a:rPr>
              <a:t> </a:t>
            </a:r>
            <a:r>
              <a:rPr lang="en-GB" sz="2309" dirty="0" err="1">
                <a:solidFill>
                  <a:srgbClr val="5B686E"/>
                </a:solidFill>
                <a:latin typeface="Co Text Light" panose="020B0303060202020204" pitchFamily="34" charset="0"/>
                <a:cs typeface="Co Text Light" panose="020B0303060202020204" pitchFamily="34" charset="0"/>
              </a:rPr>
              <a:t>eget</a:t>
            </a:r>
            <a:r>
              <a:rPr lang="en-GB" sz="2309" dirty="0">
                <a:solidFill>
                  <a:srgbClr val="5B686E"/>
                </a:solidFill>
                <a:latin typeface="Co Text Light" panose="020B0303060202020204" pitchFamily="34" charset="0"/>
                <a:cs typeface="Co Text Light" panose="020B0303060202020204" pitchFamily="34" charset="0"/>
              </a:rPr>
              <a:t> </a:t>
            </a:r>
            <a:r>
              <a:rPr lang="en-GB" sz="2309" dirty="0" err="1">
                <a:solidFill>
                  <a:srgbClr val="5B686E"/>
                </a:solidFill>
                <a:latin typeface="Co Text Light" panose="020B0303060202020204" pitchFamily="34" charset="0"/>
                <a:cs typeface="Co Text Light" panose="020B0303060202020204" pitchFamily="34" charset="0"/>
              </a:rPr>
              <a:t>molestie</a:t>
            </a:r>
            <a:r>
              <a:rPr lang="en-GB" sz="2309" dirty="0">
                <a:solidFill>
                  <a:srgbClr val="5B686E"/>
                </a:solidFill>
                <a:latin typeface="Co Text Light" panose="020B0303060202020204" pitchFamily="34" charset="0"/>
                <a:cs typeface="Co Text Light" panose="020B0303060202020204" pitchFamily="34" charset="0"/>
              </a:rPr>
              <a:t> </a:t>
            </a:r>
            <a:r>
              <a:rPr lang="en-GB" sz="2309" dirty="0" err="1">
                <a:solidFill>
                  <a:srgbClr val="5B686E"/>
                </a:solidFill>
                <a:latin typeface="Co Text Light" panose="020B0303060202020204" pitchFamily="34" charset="0"/>
                <a:cs typeface="Co Text Light" panose="020B0303060202020204" pitchFamily="34" charset="0"/>
              </a:rPr>
              <a:t>tortor</a:t>
            </a:r>
            <a:r>
              <a:rPr lang="en-GB" sz="2309" dirty="0">
                <a:solidFill>
                  <a:srgbClr val="5B686E"/>
                </a:solidFill>
                <a:latin typeface="Co Text Light" panose="020B0303060202020204" pitchFamily="34" charset="0"/>
                <a:cs typeface="Co Text Light" panose="020B0303060202020204" pitchFamily="34" charset="0"/>
              </a:rPr>
              <a:t>.</a:t>
            </a:r>
          </a:p>
        </p:txBody>
      </p:sp>
      <p:sp>
        <p:nvSpPr>
          <p:cNvPr id="31" name="Text Placeholder 2">
            <a:extLst>
              <a:ext uri="{FF2B5EF4-FFF2-40B4-BE49-F238E27FC236}">
                <a16:creationId xmlns:a16="http://schemas.microsoft.com/office/drawing/2014/main" id="{A9DB1E0A-BAF5-4F9A-BFD5-2A8E703E17D5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1206435" y="7856347"/>
            <a:ext cx="8513996" cy="565468"/>
          </a:xfrm>
        </p:spPr>
        <p:txBody>
          <a:bodyPr>
            <a:normAutofit/>
          </a:bodyPr>
          <a:lstStyle>
            <a:lvl1pPr marL="0" indent="0">
              <a:buNone/>
              <a:defRPr sz="2638">
                <a:solidFill>
                  <a:srgbClr val="E94D1B"/>
                </a:solidFill>
                <a:latin typeface="Co Text" panose="020B0503060202020204" pitchFamily="34" charset="0"/>
              </a:defRPr>
            </a:lvl1pPr>
            <a:lvl2pPr>
              <a:defRPr>
                <a:latin typeface="Co Text" panose="020B0503060202020204" pitchFamily="34" charset="0"/>
              </a:defRPr>
            </a:lvl2pPr>
            <a:lvl3pPr>
              <a:defRPr>
                <a:latin typeface="Co Text" panose="020B0503060202020204" pitchFamily="34" charset="0"/>
              </a:defRPr>
            </a:lvl3pPr>
            <a:lvl4pPr>
              <a:defRPr>
                <a:latin typeface="Co Text" panose="020B0503060202020204" pitchFamily="34" charset="0"/>
              </a:defRPr>
            </a:lvl4pPr>
            <a:lvl5pPr>
              <a:defRPr>
                <a:latin typeface="Co Text" panose="020B0503060202020204" pitchFamily="34" charset="0"/>
              </a:defRPr>
            </a:lvl5pPr>
          </a:lstStyle>
          <a:p>
            <a:pPr lvl="0"/>
            <a:r>
              <a:rPr lang="en-US" dirty="0"/>
              <a:t>Subtitle</a:t>
            </a:r>
          </a:p>
        </p:txBody>
      </p:sp>
      <p:sp>
        <p:nvSpPr>
          <p:cNvPr id="32" name="Text Placeholder 21">
            <a:extLst>
              <a:ext uri="{FF2B5EF4-FFF2-40B4-BE49-F238E27FC236}">
                <a16:creationId xmlns:a16="http://schemas.microsoft.com/office/drawing/2014/main" id="{6645C2B3-134F-43CE-9A22-A7FEECCC01A2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1206435" y="8378047"/>
            <a:ext cx="8513996" cy="1819443"/>
          </a:xfrm>
        </p:spPr>
        <p:txBody>
          <a:bodyPr/>
          <a:lstStyle>
            <a:lvl1pPr marL="0" indent="0">
              <a:spcAft>
                <a:spcPts val="989"/>
              </a:spcAft>
              <a:buFont typeface="Arial" panose="020B0604020202020204" pitchFamily="34" charset="0"/>
              <a:buNone/>
              <a:defRPr/>
            </a:lvl1pPr>
          </a:lstStyle>
          <a:p>
            <a:r>
              <a:rPr lang="en-GB" sz="2309" dirty="0" err="1">
                <a:solidFill>
                  <a:srgbClr val="5B686E"/>
                </a:solidFill>
                <a:latin typeface="Co Text Light" panose="020B0303060202020204" pitchFamily="34" charset="0"/>
                <a:cs typeface="Co Text Light" panose="020B0303060202020204" pitchFamily="34" charset="0"/>
              </a:rPr>
              <a:t>Aeneanmolestie</a:t>
            </a:r>
            <a:r>
              <a:rPr lang="en-GB" sz="2309" dirty="0">
                <a:solidFill>
                  <a:srgbClr val="5B686E"/>
                </a:solidFill>
                <a:latin typeface="Co Text Light" panose="020B0303060202020204" pitchFamily="34" charset="0"/>
                <a:cs typeface="Co Text Light" panose="020B0303060202020204" pitchFamily="34" charset="0"/>
              </a:rPr>
              <a:t> </a:t>
            </a:r>
            <a:r>
              <a:rPr lang="en-GB" sz="2309" dirty="0" err="1">
                <a:solidFill>
                  <a:srgbClr val="5B686E"/>
                </a:solidFill>
                <a:latin typeface="Co Text Light" panose="020B0303060202020204" pitchFamily="34" charset="0"/>
                <a:cs typeface="Co Text Light" panose="020B0303060202020204" pitchFamily="34" charset="0"/>
              </a:rPr>
              <a:t>luctus</a:t>
            </a:r>
            <a:r>
              <a:rPr lang="en-GB" sz="2309" dirty="0">
                <a:solidFill>
                  <a:srgbClr val="5B686E"/>
                </a:solidFill>
                <a:latin typeface="Co Text Light" panose="020B0303060202020204" pitchFamily="34" charset="0"/>
                <a:cs typeface="Co Text Light" panose="020B0303060202020204" pitchFamily="34" charset="0"/>
              </a:rPr>
              <a:t> ligula </a:t>
            </a:r>
            <a:r>
              <a:rPr lang="en-GB" sz="2309" dirty="0" err="1">
                <a:solidFill>
                  <a:srgbClr val="5B686E"/>
                </a:solidFill>
                <a:latin typeface="Co Text Light" panose="020B0303060202020204" pitchFamily="34" charset="0"/>
                <a:cs typeface="Co Text Light" panose="020B0303060202020204" pitchFamily="34" charset="0"/>
              </a:rPr>
              <a:t>vel</a:t>
            </a:r>
            <a:r>
              <a:rPr lang="en-GB" sz="2309" dirty="0">
                <a:solidFill>
                  <a:srgbClr val="5B686E"/>
                </a:solidFill>
                <a:latin typeface="Co Text Light" panose="020B0303060202020204" pitchFamily="34" charset="0"/>
                <a:cs typeface="Co Text Light" panose="020B0303060202020204" pitchFamily="34" charset="0"/>
              </a:rPr>
              <a:t> </a:t>
            </a:r>
            <a:r>
              <a:rPr lang="en-GB" sz="2309" dirty="0" err="1">
                <a:solidFill>
                  <a:srgbClr val="5B686E"/>
                </a:solidFill>
                <a:latin typeface="Co Text Light" panose="020B0303060202020204" pitchFamily="34" charset="0"/>
                <a:cs typeface="Co Text Light" panose="020B0303060202020204" pitchFamily="34" charset="0"/>
              </a:rPr>
              <a:t>suscipit</a:t>
            </a:r>
            <a:r>
              <a:rPr lang="en-GB" sz="2309" dirty="0">
                <a:solidFill>
                  <a:srgbClr val="5B686E"/>
                </a:solidFill>
                <a:latin typeface="Co Text Light" panose="020B0303060202020204" pitchFamily="34" charset="0"/>
                <a:cs typeface="Co Text Light" panose="020B0303060202020204" pitchFamily="34" charset="0"/>
              </a:rPr>
              <a:t>. </a:t>
            </a:r>
            <a:r>
              <a:rPr lang="en-GB" sz="2309" dirty="0" err="1">
                <a:solidFill>
                  <a:srgbClr val="5B686E"/>
                </a:solidFill>
                <a:latin typeface="Co Text Light" panose="020B0303060202020204" pitchFamily="34" charset="0"/>
                <a:cs typeface="Co Text Light" panose="020B0303060202020204" pitchFamily="34" charset="0"/>
              </a:rPr>
              <a:t>Nulla</a:t>
            </a:r>
            <a:r>
              <a:rPr lang="en-GB" sz="2309" dirty="0">
                <a:solidFill>
                  <a:srgbClr val="5B686E"/>
                </a:solidFill>
                <a:latin typeface="Co Text Light" panose="020B0303060202020204" pitchFamily="34" charset="0"/>
                <a:cs typeface="Co Text Light" panose="020B0303060202020204" pitchFamily="34" charset="0"/>
              </a:rPr>
              <a:t> </a:t>
            </a:r>
            <a:r>
              <a:rPr lang="en-GB" sz="2309" dirty="0" err="1">
                <a:solidFill>
                  <a:srgbClr val="5B686E"/>
                </a:solidFill>
                <a:latin typeface="Co Text Light" panose="020B0303060202020204" pitchFamily="34" charset="0"/>
                <a:cs typeface="Co Text Light" panose="020B0303060202020204" pitchFamily="34" charset="0"/>
              </a:rPr>
              <a:t>facilisi.Aliquam</a:t>
            </a:r>
            <a:r>
              <a:rPr lang="en-GB" sz="2309" dirty="0">
                <a:solidFill>
                  <a:srgbClr val="5B686E"/>
                </a:solidFill>
                <a:latin typeface="Co Text Light" panose="020B0303060202020204" pitchFamily="34" charset="0"/>
                <a:cs typeface="Co Text Light" panose="020B0303060202020204" pitchFamily="34" charset="0"/>
              </a:rPr>
              <a:t> </a:t>
            </a:r>
            <a:r>
              <a:rPr lang="en-GB" sz="2309" dirty="0" err="1">
                <a:solidFill>
                  <a:srgbClr val="5B686E"/>
                </a:solidFill>
                <a:latin typeface="Co Text Light" panose="020B0303060202020204" pitchFamily="34" charset="0"/>
                <a:cs typeface="Co Text Light" panose="020B0303060202020204" pitchFamily="34" charset="0"/>
              </a:rPr>
              <a:t>erat</a:t>
            </a:r>
            <a:r>
              <a:rPr lang="en-GB" sz="2309" dirty="0">
                <a:solidFill>
                  <a:srgbClr val="5B686E"/>
                </a:solidFill>
                <a:latin typeface="Co Text Light" panose="020B0303060202020204" pitchFamily="34" charset="0"/>
                <a:cs typeface="Co Text Light" panose="020B0303060202020204" pitchFamily="34" charset="0"/>
              </a:rPr>
              <a:t> </a:t>
            </a:r>
            <a:r>
              <a:rPr lang="en-GB" sz="2309" dirty="0" err="1">
                <a:solidFill>
                  <a:srgbClr val="5B686E"/>
                </a:solidFill>
                <a:latin typeface="Co Text Light" panose="020B0303060202020204" pitchFamily="34" charset="0"/>
                <a:cs typeface="Co Text Light" panose="020B0303060202020204" pitchFamily="34" charset="0"/>
              </a:rPr>
              <a:t>volutpat</a:t>
            </a:r>
            <a:r>
              <a:rPr lang="en-GB" sz="2309" dirty="0">
                <a:solidFill>
                  <a:srgbClr val="5B686E"/>
                </a:solidFill>
                <a:latin typeface="Co Text Light" panose="020B0303060202020204" pitchFamily="34" charset="0"/>
                <a:cs typeface="Co Text Light" panose="020B0303060202020204" pitchFamily="34" charset="0"/>
              </a:rPr>
              <a:t>. Duis </a:t>
            </a:r>
            <a:r>
              <a:rPr lang="en-GB" sz="2309" dirty="0" err="1">
                <a:solidFill>
                  <a:srgbClr val="5B686E"/>
                </a:solidFill>
                <a:latin typeface="Co Text Light" panose="020B0303060202020204" pitchFamily="34" charset="0"/>
                <a:cs typeface="Co Text Light" panose="020B0303060202020204" pitchFamily="34" charset="0"/>
              </a:rPr>
              <a:t>ultricies</a:t>
            </a:r>
            <a:r>
              <a:rPr lang="en-GB" sz="2309" dirty="0">
                <a:solidFill>
                  <a:srgbClr val="5B686E"/>
                </a:solidFill>
                <a:latin typeface="Co Text Light" panose="020B0303060202020204" pitchFamily="34" charset="0"/>
                <a:cs typeface="Co Text Light" panose="020B0303060202020204" pitchFamily="34" charset="0"/>
              </a:rPr>
              <a:t> </a:t>
            </a:r>
            <a:r>
              <a:rPr lang="en-GB" sz="2309" dirty="0" err="1">
                <a:solidFill>
                  <a:srgbClr val="5B686E"/>
                </a:solidFill>
                <a:latin typeface="Co Text Light" panose="020B0303060202020204" pitchFamily="34" charset="0"/>
                <a:cs typeface="Co Text Light" panose="020B0303060202020204" pitchFamily="34" charset="0"/>
              </a:rPr>
              <a:t>erat</a:t>
            </a:r>
            <a:r>
              <a:rPr lang="en-GB" sz="2309" dirty="0">
                <a:solidFill>
                  <a:srgbClr val="5B686E"/>
                </a:solidFill>
                <a:latin typeface="Co Text Light" panose="020B0303060202020204" pitchFamily="34" charset="0"/>
                <a:cs typeface="Co Text Light" panose="020B0303060202020204" pitchFamily="34" charset="0"/>
              </a:rPr>
              <a:t> </a:t>
            </a:r>
            <a:r>
              <a:rPr lang="en-GB" sz="2309" dirty="0" err="1">
                <a:solidFill>
                  <a:srgbClr val="5B686E"/>
                </a:solidFill>
                <a:latin typeface="Co Text Light" panose="020B0303060202020204" pitchFamily="34" charset="0"/>
                <a:cs typeface="Co Text Light" panose="020B0303060202020204" pitchFamily="34" charset="0"/>
              </a:rPr>
              <a:t>atefficitur</a:t>
            </a:r>
            <a:r>
              <a:rPr lang="en-GB" sz="2309" dirty="0">
                <a:solidFill>
                  <a:srgbClr val="5B686E"/>
                </a:solidFill>
                <a:latin typeface="Co Text Light" panose="020B0303060202020204" pitchFamily="34" charset="0"/>
                <a:cs typeface="Co Text Light" panose="020B0303060202020204" pitchFamily="34" charset="0"/>
              </a:rPr>
              <a:t> </a:t>
            </a:r>
            <a:r>
              <a:rPr lang="en-GB" sz="2309" dirty="0" err="1">
                <a:solidFill>
                  <a:srgbClr val="5B686E"/>
                </a:solidFill>
                <a:latin typeface="Co Text Light" panose="020B0303060202020204" pitchFamily="34" charset="0"/>
                <a:cs typeface="Co Text Light" panose="020B0303060202020204" pitchFamily="34" charset="0"/>
              </a:rPr>
              <a:t>tempor</a:t>
            </a:r>
            <a:r>
              <a:rPr lang="en-GB" sz="2309" dirty="0">
                <a:solidFill>
                  <a:srgbClr val="5B686E"/>
                </a:solidFill>
                <a:latin typeface="Co Text Light" panose="020B0303060202020204" pitchFamily="34" charset="0"/>
                <a:cs typeface="Co Text Light" panose="020B0303060202020204" pitchFamily="34" charset="0"/>
              </a:rPr>
              <a:t>. Duis </a:t>
            </a:r>
            <a:r>
              <a:rPr lang="en-GB" sz="2309" dirty="0" err="1">
                <a:solidFill>
                  <a:srgbClr val="5B686E"/>
                </a:solidFill>
                <a:latin typeface="Co Text Light" panose="020B0303060202020204" pitchFamily="34" charset="0"/>
                <a:cs typeface="Co Text Light" panose="020B0303060202020204" pitchFamily="34" charset="0"/>
              </a:rPr>
              <a:t>laoreet</a:t>
            </a:r>
            <a:r>
              <a:rPr lang="en-GB" sz="2309" dirty="0">
                <a:solidFill>
                  <a:srgbClr val="5B686E"/>
                </a:solidFill>
                <a:latin typeface="Co Text Light" panose="020B0303060202020204" pitchFamily="34" charset="0"/>
                <a:cs typeface="Co Text Light" panose="020B0303060202020204" pitchFamily="34" charset="0"/>
              </a:rPr>
              <a:t> vitae </a:t>
            </a:r>
            <a:r>
              <a:rPr lang="en-GB" sz="2309" dirty="0" err="1">
                <a:solidFill>
                  <a:srgbClr val="5B686E"/>
                </a:solidFill>
                <a:latin typeface="Co Text Light" panose="020B0303060202020204" pitchFamily="34" charset="0"/>
                <a:cs typeface="Co Text Light" panose="020B0303060202020204" pitchFamily="34" charset="0"/>
              </a:rPr>
              <a:t>leo</a:t>
            </a:r>
            <a:r>
              <a:rPr lang="en-GB" sz="2309" dirty="0">
                <a:solidFill>
                  <a:srgbClr val="5B686E"/>
                </a:solidFill>
                <a:latin typeface="Co Text Light" panose="020B0303060202020204" pitchFamily="34" charset="0"/>
                <a:cs typeface="Co Text Light" panose="020B0303060202020204" pitchFamily="34" charset="0"/>
              </a:rPr>
              <a:t> </a:t>
            </a:r>
            <a:r>
              <a:rPr lang="en-GB" sz="2309" dirty="0" err="1">
                <a:solidFill>
                  <a:srgbClr val="5B686E"/>
                </a:solidFill>
                <a:latin typeface="Co Text Light" panose="020B0303060202020204" pitchFamily="34" charset="0"/>
                <a:cs typeface="Co Text Light" panose="020B0303060202020204" pitchFamily="34" charset="0"/>
              </a:rPr>
              <a:t>utcondimentum</a:t>
            </a:r>
            <a:r>
              <a:rPr lang="en-GB" sz="2309" dirty="0">
                <a:solidFill>
                  <a:srgbClr val="5B686E"/>
                </a:solidFill>
                <a:latin typeface="Co Text Light" panose="020B0303060202020204" pitchFamily="34" charset="0"/>
                <a:cs typeface="Co Text Light" panose="020B0303060202020204" pitchFamily="34" charset="0"/>
              </a:rPr>
              <a:t>. </a:t>
            </a:r>
            <a:r>
              <a:rPr lang="en-GB" sz="2309" dirty="0" err="1">
                <a:solidFill>
                  <a:srgbClr val="5B686E"/>
                </a:solidFill>
                <a:latin typeface="Co Text Light" panose="020B0303060202020204" pitchFamily="34" charset="0"/>
                <a:cs typeface="Co Text Light" panose="020B0303060202020204" pitchFamily="34" charset="0"/>
              </a:rPr>
              <a:t>Suspendisse</a:t>
            </a:r>
            <a:r>
              <a:rPr lang="en-GB" sz="2309" dirty="0">
                <a:solidFill>
                  <a:srgbClr val="5B686E"/>
                </a:solidFill>
                <a:latin typeface="Co Text Light" panose="020B0303060202020204" pitchFamily="34" charset="0"/>
                <a:cs typeface="Co Text Light" panose="020B0303060202020204" pitchFamily="34" charset="0"/>
              </a:rPr>
              <a:t> </a:t>
            </a:r>
            <a:r>
              <a:rPr lang="en-GB" sz="2309" dirty="0" err="1">
                <a:solidFill>
                  <a:srgbClr val="5B686E"/>
                </a:solidFill>
                <a:latin typeface="Co Text Light" panose="020B0303060202020204" pitchFamily="34" charset="0"/>
                <a:cs typeface="Co Text Light" panose="020B0303060202020204" pitchFamily="34" charset="0"/>
              </a:rPr>
              <a:t>eget</a:t>
            </a:r>
            <a:r>
              <a:rPr lang="en-GB" sz="2309" dirty="0">
                <a:solidFill>
                  <a:srgbClr val="5B686E"/>
                </a:solidFill>
                <a:latin typeface="Co Text Light" panose="020B0303060202020204" pitchFamily="34" charset="0"/>
                <a:cs typeface="Co Text Light" panose="020B0303060202020204" pitchFamily="34" charset="0"/>
              </a:rPr>
              <a:t> </a:t>
            </a:r>
            <a:r>
              <a:rPr lang="en-GB" sz="2309" dirty="0" err="1">
                <a:solidFill>
                  <a:srgbClr val="5B686E"/>
                </a:solidFill>
                <a:latin typeface="Co Text Light" panose="020B0303060202020204" pitchFamily="34" charset="0"/>
                <a:cs typeface="Co Text Light" panose="020B0303060202020204" pitchFamily="34" charset="0"/>
              </a:rPr>
              <a:t>molestie</a:t>
            </a:r>
            <a:r>
              <a:rPr lang="en-GB" sz="2309" dirty="0">
                <a:solidFill>
                  <a:srgbClr val="5B686E"/>
                </a:solidFill>
                <a:latin typeface="Co Text Light" panose="020B0303060202020204" pitchFamily="34" charset="0"/>
                <a:cs typeface="Co Text Light" panose="020B0303060202020204" pitchFamily="34" charset="0"/>
              </a:rPr>
              <a:t> </a:t>
            </a:r>
            <a:r>
              <a:rPr lang="en-GB" sz="2309" dirty="0" err="1">
                <a:solidFill>
                  <a:srgbClr val="5B686E"/>
                </a:solidFill>
                <a:latin typeface="Co Text Light" panose="020B0303060202020204" pitchFamily="34" charset="0"/>
                <a:cs typeface="Co Text Light" panose="020B0303060202020204" pitchFamily="34" charset="0"/>
              </a:rPr>
              <a:t>tortor</a:t>
            </a:r>
            <a:r>
              <a:rPr lang="en-GB" sz="2309" dirty="0">
                <a:solidFill>
                  <a:srgbClr val="5B686E"/>
                </a:solidFill>
                <a:latin typeface="Co Text Light" panose="020B0303060202020204" pitchFamily="34" charset="0"/>
                <a:cs typeface="Co Text Light" panose="020B0303060202020204" pitchFamily="34" charset="0"/>
              </a:rPr>
              <a:t>.</a:t>
            </a:r>
          </a:p>
        </p:txBody>
      </p:sp>
      <p:sp>
        <p:nvSpPr>
          <p:cNvPr id="27" name="Text Placeholder 2">
            <a:extLst>
              <a:ext uri="{FF2B5EF4-FFF2-40B4-BE49-F238E27FC236}">
                <a16:creationId xmlns:a16="http://schemas.microsoft.com/office/drawing/2014/main" id="{B6249EE3-A0EB-46F5-8250-3D7D56B8493F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1206435" y="5426359"/>
            <a:ext cx="8513996" cy="565468"/>
          </a:xfrm>
        </p:spPr>
        <p:txBody>
          <a:bodyPr>
            <a:normAutofit/>
          </a:bodyPr>
          <a:lstStyle>
            <a:lvl1pPr marL="0" indent="0">
              <a:buNone/>
              <a:defRPr sz="2638">
                <a:solidFill>
                  <a:srgbClr val="E94D1B"/>
                </a:solidFill>
                <a:latin typeface="Co Text" panose="020B0503060202020204" pitchFamily="34" charset="0"/>
              </a:defRPr>
            </a:lvl1pPr>
            <a:lvl2pPr>
              <a:defRPr>
                <a:latin typeface="Co Text" panose="020B0503060202020204" pitchFamily="34" charset="0"/>
              </a:defRPr>
            </a:lvl2pPr>
            <a:lvl3pPr>
              <a:defRPr>
                <a:latin typeface="Co Text" panose="020B0503060202020204" pitchFamily="34" charset="0"/>
              </a:defRPr>
            </a:lvl3pPr>
            <a:lvl4pPr>
              <a:defRPr>
                <a:latin typeface="Co Text" panose="020B0503060202020204" pitchFamily="34" charset="0"/>
              </a:defRPr>
            </a:lvl4pPr>
            <a:lvl5pPr>
              <a:defRPr>
                <a:latin typeface="Co Text" panose="020B0503060202020204" pitchFamily="34" charset="0"/>
              </a:defRPr>
            </a:lvl5pPr>
          </a:lstStyle>
          <a:p>
            <a:pPr lvl="0"/>
            <a:r>
              <a:rPr lang="en-US" dirty="0"/>
              <a:t>Subtitle</a:t>
            </a:r>
          </a:p>
        </p:txBody>
      </p:sp>
      <p:sp>
        <p:nvSpPr>
          <p:cNvPr id="28" name="Text Placeholder 21">
            <a:extLst>
              <a:ext uri="{FF2B5EF4-FFF2-40B4-BE49-F238E27FC236}">
                <a16:creationId xmlns:a16="http://schemas.microsoft.com/office/drawing/2014/main" id="{27CE55F7-0877-45D7-9D96-7F7FEE3BC3E3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1206435" y="5948059"/>
            <a:ext cx="8513996" cy="1819443"/>
          </a:xfrm>
        </p:spPr>
        <p:txBody>
          <a:bodyPr/>
          <a:lstStyle>
            <a:lvl1pPr marL="0" indent="0">
              <a:spcAft>
                <a:spcPts val="989"/>
              </a:spcAft>
              <a:buFont typeface="Arial" panose="020B0604020202020204" pitchFamily="34" charset="0"/>
              <a:buNone/>
              <a:defRPr/>
            </a:lvl1pPr>
          </a:lstStyle>
          <a:p>
            <a:r>
              <a:rPr lang="en-GB" sz="2309" dirty="0" err="1">
                <a:solidFill>
                  <a:srgbClr val="5B686E"/>
                </a:solidFill>
                <a:latin typeface="Co Text Light" panose="020B0303060202020204" pitchFamily="34" charset="0"/>
                <a:cs typeface="Co Text Light" panose="020B0303060202020204" pitchFamily="34" charset="0"/>
              </a:rPr>
              <a:t>Aeneanmolestie</a:t>
            </a:r>
            <a:r>
              <a:rPr lang="en-GB" sz="2309" dirty="0">
                <a:solidFill>
                  <a:srgbClr val="5B686E"/>
                </a:solidFill>
                <a:latin typeface="Co Text Light" panose="020B0303060202020204" pitchFamily="34" charset="0"/>
                <a:cs typeface="Co Text Light" panose="020B0303060202020204" pitchFamily="34" charset="0"/>
              </a:rPr>
              <a:t> </a:t>
            </a:r>
            <a:r>
              <a:rPr lang="en-GB" sz="2309" dirty="0" err="1">
                <a:solidFill>
                  <a:srgbClr val="5B686E"/>
                </a:solidFill>
                <a:latin typeface="Co Text Light" panose="020B0303060202020204" pitchFamily="34" charset="0"/>
                <a:cs typeface="Co Text Light" panose="020B0303060202020204" pitchFamily="34" charset="0"/>
              </a:rPr>
              <a:t>luctus</a:t>
            </a:r>
            <a:r>
              <a:rPr lang="en-GB" sz="2309" dirty="0">
                <a:solidFill>
                  <a:srgbClr val="5B686E"/>
                </a:solidFill>
                <a:latin typeface="Co Text Light" panose="020B0303060202020204" pitchFamily="34" charset="0"/>
                <a:cs typeface="Co Text Light" panose="020B0303060202020204" pitchFamily="34" charset="0"/>
              </a:rPr>
              <a:t> ligula </a:t>
            </a:r>
            <a:r>
              <a:rPr lang="en-GB" sz="2309" dirty="0" err="1">
                <a:solidFill>
                  <a:srgbClr val="5B686E"/>
                </a:solidFill>
                <a:latin typeface="Co Text Light" panose="020B0303060202020204" pitchFamily="34" charset="0"/>
                <a:cs typeface="Co Text Light" panose="020B0303060202020204" pitchFamily="34" charset="0"/>
              </a:rPr>
              <a:t>vel</a:t>
            </a:r>
            <a:r>
              <a:rPr lang="en-GB" sz="2309" dirty="0">
                <a:solidFill>
                  <a:srgbClr val="5B686E"/>
                </a:solidFill>
                <a:latin typeface="Co Text Light" panose="020B0303060202020204" pitchFamily="34" charset="0"/>
                <a:cs typeface="Co Text Light" panose="020B0303060202020204" pitchFamily="34" charset="0"/>
              </a:rPr>
              <a:t> </a:t>
            </a:r>
            <a:r>
              <a:rPr lang="en-GB" sz="2309" dirty="0" err="1">
                <a:solidFill>
                  <a:srgbClr val="5B686E"/>
                </a:solidFill>
                <a:latin typeface="Co Text Light" panose="020B0303060202020204" pitchFamily="34" charset="0"/>
                <a:cs typeface="Co Text Light" panose="020B0303060202020204" pitchFamily="34" charset="0"/>
              </a:rPr>
              <a:t>suscipit</a:t>
            </a:r>
            <a:r>
              <a:rPr lang="en-GB" sz="2309" dirty="0">
                <a:solidFill>
                  <a:srgbClr val="5B686E"/>
                </a:solidFill>
                <a:latin typeface="Co Text Light" panose="020B0303060202020204" pitchFamily="34" charset="0"/>
                <a:cs typeface="Co Text Light" panose="020B0303060202020204" pitchFamily="34" charset="0"/>
              </a:rPr>
              <a:t>. </a:t>
            </a:r>
            <a:r>
              <a:rPr lang="en-GB" sz="2309" dirty="0" err="1">
                <a:solidFill>
                  <a:srgbClr val="5B686E"/>
                </a:solidFill>
                <a:latin typeface="Co Text Light" panose="020B0303060202020204" pitchFamily="34" charset="0"/>
                <a:cs typeface="Co Text Light" panose="020B0303060202020204" pitchFamily="34" charset="0"/>
              </a:rPr>
              <a:t>Nulla</a:t>
            </a:r>
            <a:r>
              <a:rPr lang="en-GB" sz="2309" dirty="0">
                <a:solidFill>
                  <a:srgbClr val="5B686E"/>
                </a:solidFill>
                <a:latin typeface="Co Text Light" panose="020B0303060202020204" pitchFamily="34" charset="0"/>
                <a:cs typeface="Co Text Light" panose="020B0303060202020204" pitchFamily="34" charset="0"/>
              </a:rPr>
              <a:t> </a:t>
            </a:r>
            <a:r>
              <a:rPr lang="en-GB" sz="2309" dirty="0" err="1">
                <a:solidFill>
                  <a:srgbClr val="5B686E"/>
                </a:solidFill>
                <a:latin typeface="Co Text Light" panose="020B0303060202020204" pitchFamily="34" charset="0"/>
                <a:cs typeface="Co Text Light" panose="020B0303060202020204" pitchFamily="34" charset="0"/>
              </a:rPr>
              <a:t>facilisi.Aliquam</a:t>
            </a:r>
            <a:r>
              <a:rPr lang="en-GB" sz="2309" dirty="0">
                <a:solidFill>
                  <a:srgbClr val="5B686E"/>
                </a:solidFill>
                <a:latin typeface="Co Text Light" panose="020B0303060202020204" pitchFamily="34" charset="0"/>
                <a:cs typeface="Co Text Light" panose="020B0303060202020204" pitchFamily="34" charset="0"/>
              </a:rPr>
              <a:t> </a:t>
            </a:r>
            <a:r>
              <a:rPr lang="en-GB" sz="2309" dirty="0" err="1">
                <a:solidFill>
                  <a:srgbClr val="5B686E"/>
                </a:solidFill>
                <a:latin typeface="Co Text Light" panose="020B0303060202020204" pitchFamily="34" charset="0"/>
                <a:cs typeface="Co Text Light" panose="020B0303060202020204" pitchFamily="34" charset="0"/>
              </a:rPr>
              <a:t>erat</a:t>
            </a:r>
            <a:r>
              <a:rPr lang="en-GB" sz="2309" dirty="0">
                <a:solidFill>
                  <a:srgbClr val="5B686E"/>
                </a:solidFill>
                <a:latin typeface="Co Text Light" panose="020B0303060202020204" pitchFamily="34" charset="0"/>
                <a:cs typeface="Co Text Light" panose="020B0303060202020204" pitchFamily="34" charset="0"/>
              </a:rPr>
              <a:t> </a:t>
            </a:r>
            <a:r>
              <a:rPr lang="en-GB" sz="2309" dirty="0" err="1">
                <a:solidFill>
                  <a:srgbClr val="5B686E"/>
                </a:solidFill>
                <a:latin typeface="Co Text Light" panose="020B0303060202020204" pitchFamily="34" charset="0"/>
                <a:cs typeface="Co Text Light" panose="020B0303060202020204" pitchFamily="34" charset="0"/>
              </a:rPr>
              <a:t>volutpat</a:t>
            </a:r>
            <a:r>
              <a:rPr lang="en-GB" sz="2309" dirty="0">
                <a:solidFill>
                  <a:srgbClr val="5B686E"/>
                </a:solidFill>
                <a:latin typeface="Co Text Light" panose="020B0303060202020204" pitchFamily="34" charset="0"/>
                <a:cs typeface="Co Text Light" panose="020B0303060202020204" pitchFamily="34" charset="0"/>
              </a:rPr>
              <a:t>. Duis </a:t>
            </a:r>
            <a:r>
              <a:rPr lang="en-GB" sz="2309" dirty="0" err="1">
                <a:solidFill>
                  <a:srgbClr val="5B686E"/>
                </a:solidFill>
                <a:latin typeface="Co Text Light" panose="020B0303060202020204" pitchFamily="34" charset="0"/>
                <a:cs typeface="Co Text Light" panose="020B0303060202020204" pitchFamily="34" charset="0"/>
              </a:rPr>
              <a:t>ultricies</a:t>
            </a:r>
            <a:r>
              <a:rPr lang="en-GB" sz="2309" dirty="0">
                <a:solidFill>
                  <a:srgbClr val="5B686E"/>
                </a:solidFill>
                <a:latin typeface="Co Text Light" panose="020B0303060202020204" pitchFamily="34" charset="0"/>
                <a:cs typeface="Co Text Light" panose="020B0303060202020204" pitchFamily="34" charset="0"/>
              </a:rPr>
              <a:t> </a:t>
            </a:r>
            <a:r>
              <a:rPr lang="en-GB" sz="2309" dirty="0" err="1">
                <a:solidFill>
                  <a:srgbClr val="5B686E"/>
                </a:solidFill>
                <a:latin typeface="Co Text Light" panose="020B0303060202020204" pitchFamily="34" charset="0"/>
                <a:cs typeface="Co Text Light" panose="020B0303060202020204" pitchFamily="34" charset="0"/>
              </a:rPr>
              <a:t>erat</a:t>
            </a:r>
            <a:r>
              <a:rPr lang="en-GB" sz="2309" dirty="0">
                <a:solidFill>
                  <a:srgbClr val="5B686E"/>
                </a:solidFill>
                <a:latin typeface="Co Text Light" panose="020B0303060202020204" pitchFamily="34" charset="0"/>
                <a:cs typeface="Co Text Light" panose="020B0303060202020204" pitchFamily="34" charset="0"/>
              </a:rPr>
              <a:t> </a:t>
            </a:r>
            <a:r>
              <a:rPr lang="en-GB" sz="2309" dirty="0" err="1">
                <a:solidFill>
                  <a:srgbClr val="5B686E"/>
                </a:solidFill>
                <a:latin typeface="Co Text Light" panose="020B0303060202020204" pitchFamily="34" charset="0"/>
                <a:cs typeface="Co Text Light" panose="020B0303060202020204" pitchFamily="34" charset="0"/>
              </a:rPr>
              <a:t>atefficitur</a:t>
            </a:r>
            <a:r>
              <a:rPr lang="en-GB" sz="2309" dirty="0">
                <a:solidFill>
                  <a:srgbClr val="5B686E"/>
                </a:solidFill>
                <a:latin typeface="Co Text Light" panose="020B0303060202020204" pitchFamily="34" charset="0"/>
                <a:cs typeface="Co Text Light" panose="020B0303060202020204" pitchFamily="34" charset="0"/>
              </a:rPr>
              <a:t> </a:t>
            </a:r>
            <a:r>
              <a:rPr lang="en-GB" sz="2309" dirty="0" err="1">
                <a:solidFill>
                  <a:srgbClr val="5B686E"/>
                </a:solidFill>
                <a:latin typeface="Co Text Light" panose="020B0303060202020204" pitchFamily="34" charset="0"/>
                <a:cs typeface="Co Text Light" panose="020B0303060202020204" pitchFamily="34" charset="0"/>
              </a:rPr>
              <a:t>tempor</a:t>
            </a:r>
            <a:r>
              <a:rPr lang="en-GB" sz="2309" dirty="0">
                <a:solidFill>
                  <a:srgbClr val="5B686E"/>
                </a:solidFill>
                <a:latin typeface="Co Text Light" panose="020B0303060202020204" pitchFamily="34" charset="0"/>
                <a:cs typeface="Co Text Light" panose="020B0303060202020204" pitchFamily="34" charset="0"/>
              </a:rPr>
              <a:t>. Duis </a:t>
            </a:r>
            <a:r>
              <a:rPr lang="en-GB" sz="2309" dirty="0" err="1">
                <a:solidFill>
                  <a:srgbClr val="5B686E"/>
                </a:solidFill>
                <a:latin typeface="Co Text Light" panose="020B0303060202020204" pitchFamily="34" charset="0"/>
                <a:cs typeface="Co Text Light" panose="020B0303060202020204" pitchFamily="34" charset="0"/>
              </a:rPr>
              <a:t>laoreet</a:t>
            </a:r>
            <a:r>
              <a:rPr lang="en-GB" sz="2309" dirty="0">
                <a:solidFill>
                  <a:srgbClr val="5B686E"/>
                </a:solidFill>
                <a:latin typeface="Co Text Light" panose="020B0303060202020204" pitchFamily="34" charset="0"/>
                <a:cs typeface="Co Text Light" panose="020B0303060202020204" pitchFamily="34" charset="0"/>
              </a:rPr>
              <a:t> vitae </a:t>
            </a:r>
            <a:r>
              <a:rPr lang="en-GB" sz="2309" dirty="0" err="1">
                <a:solidFill>
                  <a:srgbClr val="5B686E"/>
                </a:solidFill>
                <a:latin typeface="Co Text Light" panose="020B0303060202020204" pitchFamily="34" charset="0"/>
                <a:cs typeface="Co Text Light" panose="020B0303060202020204" pitchFamily="34" charset="0"/>
              </a:rPr>
              <a:t>leo</a:t>
            </a:r>
            <a:r>
              <a:rPr lang="en-GB" sz="2309" dirty="0">
                <a:solidFill>
                  <a:srgbClr val="5B686E"/>
                </a:solidFill>
                <a:latin typeface="Co Text Light" panose="020B0303060202020204" pitchFamily="34" charset="0"/>
                <a:cs typeface="Co Text Light" panose="020B0303060202020204" pitchFamily="34" charset="0"/>
              </a:rPr>
              <a:t> </a:t>
            </a:r>
            <a:r>
              <a:rPr lang="en-GB" sz="2309" dirty="0" err="1">
                <a:solidFill>
                  <a:srgbClr val="5B686E"/>
                </a:solidFill>
                <a:latin typeface="Co Text Light" panose="020B0303060202020204" pitchFamily="34" charset="0"/>
                <a:cs typeface="Co Text Light" panose="020B0303060202020204" pitchFamily="34" charset="0"/>
              </a:rPr>
              <a:t>utcondimentum</a:t>
            </a:r>
            <a:r>
              <a:rPr lang="en-GB" sz="2309" dirty="0">
                <a:solidFill>
                  <a:srgbClr val="5B686E"/>
                </a:solidFill>
                <a:latin typeface="Co Text Light" panose="020B0303060202020204" pitchFamily="34" charset="0"/>
                <a:cs typeface="Co Text Light" panose="020B0303060202020204" pitchFamily="34" charset="0"/>
              </a:rPr>
              <a:t>. </a:t>
            </a:r>
            <a:r>
              <a:rPr lang="en-GB" sz="2309" dirty="0" err="1">
                <a:solidFill>
                  <a:srgbClr val="5B686E"/>
                </a:solidFill>
                <a:latin typeface="Co Text Light" panose="020B0303060202020204" pitchFamily="34" charset="0"/>
                <a:cs typeface="Co Text Light" panose="020B0303060202020204" pitchFamily="34" charset="0"/>
              </a:rPr>
              <a:t>Suspendisse</a:t>
            </a:r>
            <a:r>
              <a:rPr lang="en-GB" sz="2309" dirty="0">
                <a:solidFill>
                  <a:srgbClr val="5B686E"/>
                </a:solidFill>
                <a:latin typeface="Co Text Light" panose="020B0303060202020204" pitchFamily="34" charset="0"/>
                <a:cs typeface="Co Text Light" panose="020B0303060202020204" pitchFamily="34" charset="0"/>
              </a:rPr>
              <a:t> </a:t>
            </a:r>
            <a:r>
              <a:rPr lang="en-GB" sz="2309" dirty="0" err="1">
                <a:solidFill>
                  <a:srgbClr val="5B686E"/>
                </a:solidFill>
                <a:latin typeface="Co Text Light" panose="020B0303060202020204" pitchFamily="34" charset="0"/>
                <a:cs typeface="Co Text Light" panose="020B0303060202020204" pitchFamily="34" charset="0"/>
              </a:rPr>
              <a:t>eget</a:t>
            </a:r>
            <a:r>
              <a:rPr lang="en-GB" sz="2309" dirty="0">
                <a:solidFill>
                  <a:srgbClr val="5B686E"/>
                </a:solidFill>
                <a:latin typeface="Co Text Light" panose="020B0303060202020204" pitchFamily="34" charset="0"/>
                <a:cs typeface="Co Text Light" panose="020B0303060202020204" pitchFamily="34" charset="0"/>
              </a:rPr>
              <a:t> </a:t>
            </a:r>
            <a:r>
              <a:rPr lang="en-GB" sz="2309" dirty="0" err="1">
                <a:solidFill>
                  <a:srgbClr val="5B686E"/>
                </a:solidFill>
                <a:latin typeface="Co Text Light" panose="020B0303060202020204" pitchFamily="34" charset="0"/>
                <a:cs typeface="Co Text Light" panose="020B0303060202020204" pitchFamily="34" charset="0"/>
              </a:rPr>
              <a:t>molestie</a:t>
            </a:r>
            <a:r>
              <a:rPr lang="en-GB" sz="2309" dirty="0">
                <a:solidFill>
                  <a:srgbClr val="5B686E"/>
                </a:solidFill>
                <a:latin typeface="Co Text Light" panose="020B0303060202020204" pitchFamily="34" charset="0"/>
                <a:cs typeface="Co Text Light" panose="020B0303060202020204" pitchFamily="34" charset="0"/>
              </a:rPr>
              <a:t> </a:t>
            </a:r>
            <a:r>
              <a:rPr lang="en-GB" sz="2309" dirty="0" err="1">
                <a:solidFill>
                  <a:srgbClr val="5B686E"/>
                </a:solidFill>
                <a:latin typeface="Co Text Light" panose="020B0303060202020204" pitchFamily="34" charset="0"/>
                <a:cs typeface="Co Text Light" panose="020B0303060202020204" pitchFamily="34" charset="0"/>
              </a:rPr>
              <a:t>tortor</a:t>
            </a:r>
            <a:r>
              <a:rPr lang="en-GB" sz="2309" dirty="0">
                <a:solidFill>
                  <a:srgbClr val="5B686E"/>
                </a:solidFill>
                <a:latin typeface="Co Text Light" panose="020B0303060202020204" pitchFamily="34" charset="0"/>
                <a:cs typeface="Co Text Light" panose="020B0303060202020204" pitchFamily="34" charset="0"/>
              </a:rPr>
              <a:t>.</a:t>
            </a:r>
          </a:p>
        </p:txBody>
      </p:sp>
      <p:sp>
        <p:nvSpPr>
          <p:cNvPr id="26" name="Text Placeholder 2">
            <a:extLst>
              <a:ext uri="{FF2B5EF4-FFF2-40B4-BE49-F238E27FC236}">
                <a16:creationId xmlns:a16="http://schemas.microsoft.com/office/drawing/2014/main" id="{6E796ECC-838F-46AD-A59E-718DA371083D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206435" y="3015351"/>
            <a:ext cx="8513996" cy="565468"/>
          </a:xfrm>
        </p:spPr>
        <p:txBody>
          <a:bodyPr>
            <a:normAutofit/>
          </a:bodyPr>
          <a:lstStyle>
            <a:lvl1pPr marL="0" indent="0">
              <a:buNone/>
              <a:defRPr sz="2638">
                <a:solidFill>
                  <a:srgbClr val="E94D1B"/>
                </a:solidFill>
                <a:latin typeface="Co Text" panose="020B0503060202020204" pitchFamily="34" charset="0"/>
              </a:defRPr>
            </a:lvl1pPr>
            <a:lvl2pPr>
              <a:defRPr>
                <a:latin typeface="Co Text" panose="020B0503060202020204" pitchFamily="34" charset="0"/>
              </a:defRPr>
            </a:lvl2pPr>
            <a:lvl3pPr>
              <a:defRPr>
                <a:latin typeface="Co Text" panose="020B0503060202020204" pitchFamily="34" charset="0"/>
              </a:defRPr>
            </a:lvl3pPr>
            <a:lvl4pPr>
              <a:defRPr>
                <a:latin typeface="Co Text" panose="020B0503060202020204" pitchFamily="34" charset="0"/>
              </a:defRPr>
            </a:lvl4pPr>
            <a:lvl5pPr>
              <a:defRPr>
                <a:latin typeface="Co Text" panose="020B0503060202020204" pitchFamily="34" charset="0"/>
              </a:defRPr>
            </a:lvl5pPr>
          </a:lstStyle>
          <a:p>
            <a:pPr lvl="0"/>
            <a:r>
              <a:rPr lang="en-US" dirty="0"/>
              <a:t>Subtitle</a:t>
            </a:r>
          </a:p>
        </p:txBody>
      </p:sp>
      <p:sp>
        <p:nvSpPr>
          <p:cNvPr id="25" name="Text Placeholder 21">
            <a:extLst>
              <a:ext uri="{FF2B5EF4-FFF2-40B4-BE49-F238E27FC236}">
                <a16:creationId xmlns:a16="http://schemas.microsoft.com/office/drawing/2014/main" id="{4D05C770-5118-44DB-BF81-DF25B1F6961C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1206435" y="3537051"/>
            <a:ext cx="8513996" cy="1819443"/>
          </a:xfrm>
        </p:spPr>
        <p:txBody>
          <a:bodyPr/>
          <a:lstStyle>
            <a:lvl1pPr marL="0" indent="0">
              <a:spcAft>
                <a:spcPts val="989"/>
              </a:spcAft>
              <a:buFont typeface="Arial" panose="020B0604020202020204" pitchFamily="34" charset="0"/>
              <a:buNone/>
              <a:defRPr/>
            </a:lvl1pPr>
          </a:lstStyle>
          <a:p>
            <a:r>
              <a:rPr lang="en-GB" sz="2309" dirty="0" err="1">
                <a:solidFill>
                  <a:srgbClr val="5B686E"/>
                </a:solidFill>
                <a:latin typeface="Co Text Light" panose="020B0303060202020204" pitchFamily="34" charset="0"/>
                <a:cs typeface="Co Text Light" panose="020B0303060202020204" pitchFamily="34" charset="0"/>
              </a:rPr>
              <a:t>Aeneanmolestie</a:t>
            </a:r>
            <a:r>
              <a:rPr lang="en-GB" sz="2309" dirty="0">
                <a:solidFill>
                  <a:srgbClr val="5B686E"/>
                </a:solidFill>
                <a:latin typeface="Co Text Light" panose="020B0303060202020204" pitchFamily="34" charset="0"/>
                <a:cs typeface="Co Text Light" panose="020B0303060202020204" pitchFamily="34" charset="0"/>
              </a:rPr>
              <a:t> </a:t>
            </a:r>
            <a:r>
              <a:rPr lang="en-GB" sz="2309" dirty="0" err="1">
                <a:solidFill>
                  <a:srgbClr val="5B686E"/>
                </a:solidFill>
                <a:latin typeface="Co Text Light" panose="020B0303060202020204" pitchFamily="34" charset="0"/>
                <a:cs typeface="Co Text Light" panose="020B0303060202020204" pitchFamily="34" charset="0"/>
              </a:rPr>
              <a:t>luctus</a:t>
            </a:r>
            <a:r>
              <a:rPr lang="en-GB" sz="2309" dirty="0">
                <a:solidFill>
                  <a:srgbClr val="5B686E"/>
                </a:solidFill>
                <a:latin typeface="Co Text Light" panose="020B0303060202020204" pitchFamily="34" charset="0"/>
                <a:cs typeface="Co Text Light" panose="020B0303060202020204" pitchFamily="34" charset="0"/>
              </a:rPr>
              <a:t> ligula </a:t>
            </a:r>
            <a:r>
              <a:rPr lang="en-GB" sz="2309" dirty="0" err="1">
                <a:solidFill>
                  <a:srgbClr val="5B686E"/>
                </a:solidFill>
                <a:latin typeface="Co Text Light" panose="020B0303060202020204" pitchFamily="34" charset="0"/>
                <a:cs typeface="Co Text Light" panose="020B0303060202020204" pitchFamily="34" charset="0"/>
              </a:rPr>
              <a:t>vel</a:t>
            </a:r>
            <a:r>
              <a:rPr lang="en-GB" sz="2309" dirty="0">
                <a:solidFill>
                  <a:srgbClr val="5B686E"/>
                </a:solidFill>
                <a:latin typeface="Co Text Light" panose="020B0303060202020204" pitchFamily="34" charset="0"/>
                <a:cs typeface="Co Text Light" panose="020B0303060202020204" pitchFamily="34" charset="0"/>
              </a:rPr>
              <a:t> </a:t>
            </a:r>
            <a:r>
              <a:rPr lang="en-GB" sz="2309" dirty="0" err="1">
                <a:solidFill>
                  <a:srgbClr val="5B686E"/>
                </a:solidFill>
                <a:latin typeface="Co Text Light" panose="020B0303060202020204" pitchFamily="34" charset="0"/>
                <a:cs typeface="Co Text Light" panose="020B0303060202020204" pitchFamily="34" charset="0"/>
              </a:rPr>
              <a:t>suscipit</a:t>
            </a:r>
            <a:r>
              <a:rPr lang="en-GB" sz="2309" dirty="0">
                <a:solidFill>
                  <a:srgbClr val="5B686E"/>
                </a:solidFill>
                <a:latin typeface="Co Text Light" panose="020B0303060202020204" pitchFamily="34" charset="0"/>
                <a:cs typeface="Co Text Light" panose="020B0303060202020204" pitchFamily="34" charset="0"/>
              </a:rPr>
              <a:t>. </a:t>
            </a:r>
            <a:r>
              <a:rPr lang="en-GB" sz="2309" dirty="0" err="1">
                <a:solidFill>
                  <a:srgbClr val="5B686E"/>
                </a:solidFill>
                <a:latin typeface="Co Text Light" panose="020B0303060202020204" pitchFamily="34" charset="0"/>
                <a:cs typeface="Co Text Light" panose="020B0303060202020204" pitchFamily="34" charset="0"/>
              </a:rPr>
              <a:t>Nulla</a:t>
            </a:r>
            <a:r>
              <a:rPr lang="en-GB" sz="2309" dirty="0">
                <a:solidFill>
                  <a:srgbClr val="5B686E"/>
                </a:solidFill>
                <a:latin typeface="Co Text Light" panose="020B0303060202020204" pitchFamily="34" charset="0"/>
                <a:cs typeface="Co Text Light" panose="020B0303060202020204" pitchFamily="34" charset="0"/>
              </a:rPr>
              <a:t> </a:t>
            </a:r>
            <a:r>
              <a:rPr lang="en-GB" sz="2309" dirty="0" err="1">
                <a:solidFill>
                  <a:srgbClr val="5B686E"/>
                </a:solidFill>
                <a:latin typeface="Co Text Light" panose="020B0303060202020204" pitchFamily="34" charset="0"/>
                <a:cs typeface="Co Text Light" panose="020B0303060202020204" pitchFamily="34" charset="0"/>
              </a:rPr>
              <a:t>facilisi.Aliquam</a:t>
            </a:r>
            <a:r>
              <a:rPr lang="en-GB" sz="2309" dirty="0">
                <a:solidFill>
                  <a:srgbClr val="5B686E"/>
                </a:solidFill>
                <a:latin typeface="Co Text Light" panose="020B0303060202020204" pitchFamily="34" charset="0"/>
                <a:cs typeface="Co Text Light" panose="020B0303060202020204" pitchFamily="34" charset="0"/>
              </a:rPr>
              <a:t> </a:t>
            </a:r>
            <a:r>
              <a:rPr lang="en-GB" sz="2309" dirty="0" err="1">
                <a:solidFill>
                  <a:srgbClr val="5B686E"/>
                </a:solidFill>
                <a:latin typeface="Co Text Light" panose="020B0303060202020204" pitchFamily="34" charset="0"/>
                <a:cs typeface="Co Text Light" panose="020B0303060202020204" pitchFamily="34" charset="0"/>
              </a:rPr>
              <a:t>erat</a:t>
            </a:r>
            <a:r>
              <a:rPr lang="en-GB" sz="2309" dirty="0">
                <a:solidFill>
                  <a:srgbClr val="5B686E"/>
                </a:solidFill>
                <a:latin typeface="Co Text Light" panose="020B0303060202020204" pitchFamily="34" charset="0"/>
                <a:cs typeface="Co Text Light" panose="020B0303060202020204" pitchFamily="34" charset="0"/>
              </a:rPr>
              <a:t> </a:t>
            </a:r>
            <a:r>
              <a:rPr lang="en-GB" sz="2309" dirty="0" err="1">
                <a:solidFill>
                  <a:srgbClr val="5B686E"/>
                </a:solidFill>
                <a:latin typeface="Co Text Light" panose="020B0303060202020204" pitchFamily="34" charset="0"/>
                <a:cs typeface="Co Text Light" panose="020B0303060202020204" pitchFamily="34" charset="0"/>
              </a:rPr>
              <a:t>volutpat</a:t>
            </a:r>
            <a:r>
              <a:rPr lang="en-GB" sz="2309" dirty="0">
                <a:solidFill>
                  <a:srgbClr val="5B686E"/>
                </a:solidFill>
                <a:latin typeface="Co Text Light" panose="020B0303060202020204" pitchFamily="34" charset="0"/>
                <a:cs typeface="Co Text Light" panose="020B0303060202020204" pitchFamily="34" charset="0"/>
              </a:rPr>
              <a:t>. Duis </a:t>
            </a:r>
            <a:r>
              <a:rPr lang="en-GB" sz="2309" dirty="0" err="1">
                <a:solidFill>
                  <a:srgbClr val="5B686E"/>
                </a:solidFill>
                <a:latin typeface="Co Text Light" panose="020B0303060202020204" pitchFamily="34" charset="0"/>
                <a:cs typeface="Co Text Light" panose="020B0303060202020204" pitchFamily="34" charset="0"/>
              </a:rPr>
              <a:t>ultricies</a:t>
            </a:r>
            <a:r>
              <a:rPr lang="en-GB" sz="2309" dirty="0">
                <a:solidFill>
                  <a:srgbClr val="5B686E"/>
                </a:solidFill>
                <a:latin typeface="Co Text Light" panose="020B0303060202020204" pitchFamily="34" charset="0"/>
                <a:cs typeface="Co Text Light" panose="020B0303060202020204" pitchFamily="34" charset="0"/>
              </a:rPr>
              <a:t> </a:t>
            </a:r>
            <a:r>
              <a:rPr lang="en-GB" sz="2309" dirty="0" err="1">
                <a:solidFill>
                  <a:srgbClr val="5B686E"/>
                </a:solidFill>
                <a:latin typeface="Co Text Light" panose="020B0303060202020204" pitchFamily="34" charset="0"/>
                <a:cs typeface="Co Text Light" panose="020B0303060202020204" pitchFamily="34" charset="0"/>
              </a:rPr>
              <a:t>erat</a:t>
            </a:r>
            <a:r>
              <a:rPr lang="en-GB" sz="2309" dirty="0">
                <a:solidFill>
                  <a:srgbClr val="5B686E"/>
                </a:solidFill>
                <a:latin typeface="Co Text Light" panose="020B0303060202020204" pitchFamily="34" charset="0"/>
                <a:cs typeface="Co Text Light" panose="020B0303060202020204" pitchFamily="34" charset="0"/>
              </a:rPr>
              <a:t> </a:t>
            </a:r>
            <a:r>
              <a:rPr lang="en-GB" sz="2309" dirty="0" err="1">
                <a:solidFill>
                  <a:srgbClr val="5B686E"/>
                </a:solidFill>
                <a:latin typeface="Co Text Light" panose="020B0303060202020204" pitchFamily="34" charset="0"/>
                <a:cs typeface="Co Text Light" panose="020B0303060202020204" pitchFamily="34" charset="0"/>
              </a:rPr>
              <a:t>atefficitur</a:t>
            </a:r>
            <a:r>
              <a:rPr lang="en-GB" sz="2309" dirty="0">
                <a:solidFill>
                  <a:srgbClr val="5B686E"/>
                </a:solidFill>
                <a:latin typeface="Co Text Light" panose="020B0303060202020204" pitchFamily="34" charset="0"/>
                <a:cs typeface="Co Text Light" panose="020B0303060202020204" pitchFamily="34" charset="0"/>
              </a:rPr>
              <a:t> </a:t>
            </a:r>
            <a:r>
              <a:rPr lang="en-GB" sz="2309" dirty="0" err="1">
                <a:solidFill>
                  <a:srgbClr val="5B686E"/>
                </a:solidFill>
                <a:latin typeface="Co Text Light" panose="020B0303060202020204" pitchFamily="34" charset="0"/>
                <a:cs typeface="Co Text Light" panose="020B0303060202020204" pitchFamily="34" charset="0"/>
              </a:rPr>
              <a:t>tempor</a:t>
            </a:r>
            <a:r>
              <a:rPr lang="en-GB" sz="2309" dirty="0">
                <a:solidFill>
                  <a:srgbClr val="5B686E"/>
                </a:solidFill>
                <a:latin typeface="Co Text Light" panose="020B0303060202020204" pitchFamily="34" charset="0"/>
                <a:cs typeface="Co Text Light" panose="020B0303060202020204" pitchFamily="34" charset="0"/>
              </a:rPr>
              <a:t>. Duis </a:t>
            </a:r>
            <a:r>
              <a:rPr lang="en-GB" sz="2309" dirty="0" err="1">
                <a:solidFill>
                  <a:srgbClr val="5B686E"/>
                </a:solidFill>
                <a:latin typeface="Co Text Light" panose="020B0303060202020204" pitchFamily="34" charset="0"/>
                <a:cs typeface="Co Text Light" panose="020B0303060202020204" pitchFamily="34" charset="0"/>
              </a:rPr>
              <a:t>laoreet</a:t>
            </a:r>
            <a:r>
              <a:rPr lang="en-GB" sz="2309" dirty="0">
                <a:solidFill>
                  <a:srgbClr val="5B686E"/>
                </a:solidFill>
                <a:latin typeface="Co Text Light" panose="020B0303060202020204" pitchFamily="34" charset="0"/>
                <a:cs typeface="Co Text Light" panose="020B0303060202020204" pitchFamily="34" charset="0"/>
              </a:rPr>
              <a:t> vitae </a:t>
            </a:r>
            <a:r>
              <a:rPr lang="en-GB" sz="2309" dirty="0" err="1">
                <a:solidFill>
                  <a:srgbClr val="5B686E"/>
                </a:solidFill>
                <a:latin typeface="Co Text Light" panose="020B0303060202020204" pitchFamily="34" charset="0"/>
                <a:cs typeface="Co Text Light" panose="020B0303060202020204" pitchFamily="34" charset="0"/>
              </a:rPr>
              <a:t>leo</a:t>
            </a:r>
            <a:r>
              <a:rPr lang="en-GB" sz="2309" dirty="0">
                <a:solidFill>
                  <a:srgbClr val="5B686E"/>
                </a:solidFill>
                <a:latin typeface="Co Text Light" panose="020B0303060202020204" pitchFamily="34" charset="0"/>
                <a:cs typeface="Co Text Light" panose="020B0303060202020204" pitchFamily="34" charset="0"/>
              </a:rPr>
              <a:t> </a:t>
            </a:r>
            <a:r>
              <a:rPr lang="en-GB" sz="2309" dirty="0" err="1">
                <a:solidFill>
                  <a:srgbClr val="5B686E"/>
                </a:solidFill>
                <a:latin typeface="Co Text Light" panose="020B0303060202020204" pitchFamily="34" charset="0"/>
                <a:cs typeface="Co Text Light" panose="020B0303060202020204" pitchFamily="34" charset="0"/>
              </a:rPr>
              <a:t>utcondimentum</a:t>
            </a:r>
            <a:r>
              <a:rPr lang="en-GB" sz="2309" dirty="0">
                <a:solidFill>
                  <a:srgbClr val="5B686E"/>
                </a:solidFill>
                <a:latin typeface="Co Text Light" panose="020B0303060202020204" pitchFamily="34" charset="0"/>
                <a:cs typeface="Co Text Light" panose="020B0303060202020204" pitchFamily="34" charset="0"/>
              </a:rPr>
              <a:t>. </a:t>
            </a:r>
            <a:r>
              <a:rPr lang="en-GB" sz="2309" dirty="0" err="1">
                <a:solidFill>
                  <a:srgbClr val="5B686E"/>
                </a:solidFill>
                <a:latin typeface="Co Text Light" panose="020B0303060202020204" pitchFamily="34" charset="0"/>
                <a:cs typeface="Co Text Light" panose="020B0303060202020204" pitchFamily="34" charset="0"/>
              </a:rPr>
              <a:t>Suspendisse</a:t>
            </a:r>
            <a:r>
              <a:rPr lang="en-GB" sz="2309" dirty="0">
                <a:solidFill>
                  <a:srgbClr val="5B686E"/>
                </a:solidFill>
                <a:latin typeface="Co Text Light" panose="020B0303060202020204" pitchFamily="34" charset="0"/>
                <a:cs typeface="Co Text Light" panose="020B0303060202020204" pitchFamily="34" charset="0"/>
              </a:rPr>
              <a:t> </a:t>
            </a:r>
            <a:r>
              <a:rPr lang="en-GB" sz="2309" dirty="0" err="1">
                <a:solidFill>
                  <a:srgbClr val="5B686E"/>
                </a:solidFill>
                <a:latin typeface="Co Text Light" panose="020B0303060202020204" pitchFamily="34" charset="0"/>
                <a:cs typeface="Co Text Light" panose="020B0303060202020204" pitchFamily="34" charset="0"/>
              </a:rPr>
              <a:t>eget</a:t>
            </a:r>
            <a:r>
              <a:rPr lang="en-GB" sz="2309" dirty="0">
                <a:solidFill>
                  <a:srgbClr val="5B686E"/>
                </a:solidFill>
                <a:latin typeface="Co Text Light" panose="020B0303060202020204" pitchFamily="34" charset="0"/>
                <a:cs typeface="Co Text Light" panose="020B0303060202020204" pitchFamily="34" charset="0"/>
              </a:rPr>
              <a:t> </a:t>
            </a:r>
            <a:r>
              <a:rPr lang="en-GB" sz="2309" dirty="0" err="1">
                <a:solidFill>
                  <a:srgbClr val="5B686E"/>
                </a:solidFill>
                <a:latin typeface="Co Text Light" panose="020B0303060202020204" pitchFamily="34" charset="0"/>
                <a:cs typeface="Co Text Light" panose="020B0303060202020204" pitchFamily="34" charset="0"/>
              </a:rPr>
              <a:t>molestie</a:t>
            </a:r>
            <a:r>
              <a:rPr lang="en-GB" sz="2309" dirty="0">
                <a:solidFill>
                  <a:srgbClr val="5B686E"/>
                </a:solidFill>
                <a:latin typeface="Co Text Light" panose="020B0303060202020204" pitchFamily="34" charset="0"/>
                <a:cs typeface="Co Text Light" panose="020B0303060202020204" pitchFamily="34" charset="0"/>
              </a:rPr>
              <a:t> </a:t>
            </a:r>
            <a:r>
              <a:rPr lang="en-GB" sz="2309" dirty="0" err="1">
                <a:solidFill>
                  <a:srgbClr val="5B686E"/>
                </a:solidFill>
                <a:latin typeface="Co Text Light" panose="020B0303060202020204" pitchFamily="34" charset="0"/>
                <a:cs typeface="Co Text Light" panose="020B0303060202020204" pitchFamily="34" charset="0"/>
              </a:rPr>
              <a:t>tortor</a:t>
            </a:r>
            <a:r>
              <a:rPr lang="en-GB" sz="2309" dirty="0">
                <a:solidFill>
                  <a:srgbClr val="5B686E"/>
                </a:solidFill>
                <a:latin typeface="Co Text Light" panose="020B0303060202020204" pitchFamily="34" charset="0"/>
                <a:cs typeface="Co Text Light" panose="020B0303060202020204" pitchFamily="34" charset="0"/>
              </a:rPr>
              <a:t>.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D21B77BE-CDC6-4633-ADB3-86A4F4A3EC4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152758" y="1127611"/>
            <a:ext cx="9973133" cy="1614929"/>
          </a:xfrm>
          <a:noFill/>
        </p:spPr>
        <p:txBody>
          <a:bodyPr wrap="square" rtlCol="0">
            <a:spAutoFit/>
          </a:bodyPr>
          <a:lstStyle>
            <a:lvl1pPr>
              <a:lnSpc>
                <a:spcPct val="100000"/>
              </a:lnSpc>
              <a:defRPr lang="en-GB" sz="4947" dirty="0">
                <a:solidFill>
                  <a:srgbClr val="5B686E"/>
                </a:solidFill>
                <a:latin typeface="Co Text Light" panose="020B0303060202020204" pitchFamily="34" charset="0"/>
                <a:ea typeface="+mn-ea"/>
                <a:cs typeface="Co Text Light" panose="020B0303060202020204" pitchFamily="34" charset="0"/>
              </a:defRPr>
            </a:lvl1pPr>
          </a:lstStyle>
          <a:p>
            <a:r>
              <a:rPr lang="en-US" sz="4947" dirty="0">
                <a:solidFill>
                  <a:srgbClr val="5B686E"/>
                </a:solidFill>
                <a:latin typeface="Co Text Light" panose="020B0303060202020204" pitchFamily="34" charset="0"/>
                <a:cs typeface="Co Text Light" panose="020B0303060202020204" pitchFamily="34" charset="0"/>
              </a:rPr>
              <a:t>Copy slide with </a:t>
            </a:r>
            <a:br>
              <a:rPr lang="en-US" sz="4947" dirty="0">
                <a:solidFill>
                  <a:srgbClr val="5B686E"/>
                </a:solidFill>
                <a:latin typeface="Co Text Light" panose="020B0303060202020204" pitchFamily="34" charset="0"/>
                <a:cs typeface="Co Text Light" panose="020B0303060202020204" pitchFamily="34" charset="0"/>
              </a:rPr>
            </a:br>
            <a:r>
              <a:rPr lang="en-US" sz="4947" dirty="0">
                <a:solidFill>
                  <a:srgbClr val="5B686E"/>
                </a:solidFill>
                <a:latin typeface="Co Text Light" panose="020B0303060202020204" pitchFamily="34" charset="0"/>
                <a:cs typeface="Co Text Light" panose="020B0303060202020204" pitchFamily="34" charset="0"/>
              </a:rPr>
              <a:t>sub-headings</a:t>
            </a:r>
          </a:p>
        </p:txBody>
      </p:sp>
    </p:spTree>
    <p:extLst>
      <p:ext uri="{BB962C8B-B14F-4D97-AF65-F5344CB8AC3E}">
        <p14:creationId xmlns:p14="http://schemas.microsoft.com/office/powerpoint/2010/main" val="3571720545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ain title icon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ctangle 22">
            <a:extLst>
              <a:ext uri="{FF2B5EF4-FFF2-40B4-BE49-F238E27FC236}">
                <a16:creationId xmlns:a16="http://schemas.microsoft.com/office/drawing/2014/main" id="{46C33F51-EC0B-4CCE-8B98-810C108B10B1}"/>
              </a:ext>
            </a:extLst>
          </p:cNvPr>
          <p:cNvSpPr/>
          <p:nvPr userDrawn="1"/>
        </p:nvSpPr>
        <p:spPr>
          <a:xfrm>
            <a:off x="13656426" y="0"/>
            <a:ext cx="6447673" cy="11309350"/>
          </a:xfrm>
          <a:prstGeom prst="rect">
            <a:avLst/>
          </a:prstGeom>
          <a:solidFill>
            <a:srgbClr val="D5E8E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968" dirty="0"/>
          </a:p>
        </p:txBody>
      </p:sp>
      <p:sp>
        <p:nvSpPr>
          <p:cNvPr id="28" name="Text Placeholder 21">
            <a:extLst>
              <a:ext uri="{FF2B5EF4-FFF2-40B4-BE49-F238E27FC236}">
                <a16:creationId xmlns:a16="http://schemas.microsoft.com/office/drawing/2014/main" id="{27CE55F7-0877-45D7-9D96-7F7FEE3BC3E3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14661634" y="2822013"/>
            <a:ext cx="4517866" cy="1819443"/>
          </a:xfrm>
        </p:spPr>
        <p:txBody>
          <a:bodyPr>
            <a:noAutofit/>
          </a:bodyPr>
          <a:lstStyle>
            <a:lvl1pPr marL="0" indent="0">
              <a:spcAft>
                <a:spcPts val="989"/>
              </a:spcAft>
              <a:buFont typeface="Arial" panose="020B0604020202020204" pitchFamily="34" charset="0"/>
              <a:buNone/>
              <a:defRPr sz="2638"/>
            </a:lvl1pPr>
          </a:lstStyle>
          <a:p>
            <a:r>
              <a:rPr lang="en-GB" sz="2309" dirty="0">
                <a:solidFill>
                  <a:srgbClr val="5B686E"/>
                </a:solidFill>
                <a:latin typeface="Co Text Light" panose="020B0303060202020204" pitchFamily="34" charset="0"/>
                <a:cs typeface="Co Text Light" panose="020B0303060202020204" pitchFamily="34" charset="0"/>
              </a:rPr>
              <a:t>Lorem ipsum </a:t>
            </a:r>
            <a:r>
              <a:rPr lang="en-GB" sz="2309" dirty="0" err="1">
                <a:solidFill>
                  <a:srgbClr val="5B686E"/>
                </a:solidFill>
                <a:latin typeface="Co Text Light" panose="020B0303060202020204" pitchFamily="34" charset="0"/>
                <a:cs typeface="Co Text Light" panose="020B0303060202020204" pitchFamily="34" charset="0"/>
              </a:rPr>
              <a:t>dolor</a:t>
            </a:r>
            <a:r>
              <a:rPr lang="en-GB" sz="2309" dirty="0">
                <a:solidFill>
                  <a:srgbClr val="5B686E"/>
                </a:solidFill>
                <a:latin typeface="Co Text Light" panose="020B0303060202020204" pitchFamily="34" charset="0"/>
                <a:cs typeface="Co Text Light" panose="020B0303060202020204" pitchFamily="34" charset="0"/>
              </a:rPr>
              <a:t> sit </a:t>
            </a:r>
            <a:r>
              <a:rPr lang="en-GB" sz="2309" dirty="0" err="1">
                <a:solidFill>
                  <a:srgbClr val="5B686E"/>
                </a:solidFill>
                <a:latin typeface="Co Text Light" panose="020B0303060202020204" pitchFamily="34" charset="0"/>
                <a:cs typeface="Co Text Light" panose="020B0303060202020204" pitchFamily="34" charset="0"/>
              </a:rPr>
              <a:t>amet</a:t>
            </a:r>
            <a:r>
              <a:rPr lang="en-GB" sz="2309" dirty="0">
                <a:solidFill>
                  <a:srgbClr val="5B686E"/>
                </a:solidFill>
                <a:latin typeface="Co Text Light" panose="020B0303060202020204" pitchFamily="34" charset="0"/>
                <a:cs typeface="Co Text Light" panose="020B0303060202020204" pitchFamily="34" charset="0"/>
              </a:rPr>
              <a:t>, </a:t>
            </a:r>
            <a:r>
              <a:rPr lang="en-GB" sz="2309" dirty="0" err="1">
                <a:solidFill>
                  <a:srgbClr val="5B686E"/>
                </a:solidFill>
                <a:latin typeface="Co Text Light" panose="020B0303060202020204" pitchFamily="34" charset="0"/>
                <a:cs typeface="Co Text Light" panose="020B0303060202020204" pitchFamily="34" charset="0"/>
              </a:rPr>
              <a:t>consectet</a:t>
            </a:r>
            <a:r>
              <a:rPr lang="en-GB" sz="2309" dirty="0">
                <a:solidFill>
                  <a:srgbClr val="5B686E"/>
                </a:solidFill>
                <a:latin typeface="Co Text Light" panose="020B0303060202020204" pitchFamily="34" charset="0"/>
                <a:cs typeface="Co Text Light" panose="020B0303060202020204" pitchFamily="34" charset="0"/>
              </a:rPr>
              <a:t> </a:t>
            </a:r>
            <a:r>
              <a:rPr lang="en-GB" sz="2309" dirty="0" err="1">
                <a:solidFill>
                  <a:srgbClr val="5B686E"/>
                </a:solidFill>
                <a:latin typeface="Co Text Light" panose="020B0303060202020204" pitchFamily="34" charset="0"/>
                <a:cs typeface="Co Text Light" panose="020B0303060202020204" pitchFamily="34" charset="0"/>
              </a:rPr>
              <a:t>uradipiscing</a:t>
            </a:r>
            <a:r>
              <a:rPr lang="en-GB" sz="2309" dirty="0">
                <a:solidFill>
                  <a:srgbClr val="5B686E"/>
                </a:solidFill>
                <a:latin typeface="Co Text Light" panose="020B0303060202020204" pitchFamily="34" charset="0"/>
                <a:cs typeface="Co Text Light" panose="020B0303060202020204" pitchFamily="34" charset="0"/>
              </a:rPr>
              <a:t> </a:t>
            </a:r>
            <a:r>
              <a:rPr lang="en-GB" sz="2309" dirty="0" err="1">
                <a:solidFill>
                  <a:srgbClr val="5B686E"/>
                </a:solidFill>
                <a:latin typeface="Co Text Light" panose="020B0303060202020204" pitchFamily="34" charset="0"/>
                <a:cs typeface="Co Text Light" panose="020B0303060202020204" pitchFamily="34" charset="0"/>
              </a:rPr>
              <a:t>elit</a:t>
            </a:r>
            <a:r>
              <a:rPr lang="en-GB" sz="2309" dirty="0">
                <a:solidFill>
                  <a:srgbClr val="5B686E"/>
                </a:solidFill>
                <a:latin typeface="Co Text Light" panose="020B0303060202020204" pitchFamily="34" charset="0"/>
                <a:cs typeface="Co Text Light" panose="020B0303060202020204" pitchFamily="34" charset="0"/>
              </a:rPr>
              <a:t>. </a:t>
            </a:r>
            <a:r>
              <a:rPr lang="en-GB" sz="2309" dirty="0" err="1">
                <a:solidFill>
                  <a:srgbClr val="5B686E"/>
                </a:solidFill>
                <a:latin typeface="Co Text Light" panose="020B0303060202020204" pitchFamily="34" charset="0"/>
                <a:cs typeface="Co Text Light" panose="020B0303060202020204" pitchFamily="34" charset="0"/>
              </a:rPr>
              <a:t>Vivamus</a:t>
            </a:r>
            <a:r>
              <a:rPr lang="en-GB" sz="2309" dirty="0">
                <a:solidFill>
                  <a:srgbClr val="5B686E"/>
                </a:solidFill>
                <a:latin typeface="Co Text Light" panose="020B0303060202020204" pitchFamily="34" charset="0"/>
                <a:cs typeface="Co Text Light" panose="020B0303060202020204" pitchFamily="34" charset="0"/>
              </a:rPr>
              <a:t> </a:t>
            </a:r>
            <a:r>
              <a:rPr lang="en-GB" sz="2309" dirty="0" err="1">
                <a:solidFill>
                  <a:srgbClr val="5B686E"/>
                </a:solidFill>
                <a:latin typeface="Co Text Light" panose="020B0303060202020204" pitchFamily="34" charset="0"/>
                <a:cs typeface="Co Text Light" panose="020B0303060202020204" pitchFamily="34" charset="0"/>
              </a:rPr>
              <a:t>ullamcorper</a:t>
            </a:r>
            <a:r>
              <a:rPr lang="en-GB" sz="2309" dirty="0">
                <a:solidFill>
                  <a:srgbClr val="5B686E"/>
                </a:solidFill>
                <a:latin typeface="Co Text Light" panose="020B0303060202020204" pitchFamily="34" charset="0"/>
                <a:cs typeface="Co Text Light" panose="020B0303060202020204" pitchFamily="34" charset="0"/>
              </a:rPr>
              <a:t> </a:t>
            </a:r>
            <a:r>
              <a:rPr lang="en-GB" sz="2309" dirty="0" err="1">
                <a:solidFill>
                  <a:srgbClr val="5B686E"/>
                </a:solidFill>
                <a:latin typeface="Co Text Light" panose="020B0303060202020204" pitchFamily="34" charset="0"/>
                <a:cs typeface="Co Text Light" panose="020B0303060202020204" pitchFamily="34" charset="0"/>
              </a:rPr>
              <a:t>rhoncuseros</a:t>
            </a:r>
            <a:r>
              <a:rPr lang="en-GB" sz="2309" dirty="0">
                <a:solidFill>
                  <a:srgbClr val="5B686E"/>
                </a:solidFill>
                <a:latin typeface="Co Text Light" panose="020B0303060202020204" pitchFamily="34" charset="0"/>
                <a:cs typeface="Co Text Light" panose="020B0303060202020204" pitchFamily="34" charset="0"/>
              </a:rPr>
              <a:t>, ac </a:t>
            </a:r>
            <a:r>
              <a:rPr lang="en-GB" sz="2309" dirty="0" err="1">
                <a:solidFill>
                  <a:srgbClr val="5B686E"/>
                </a:solidFill>
                <a:latin typeface="Co Text Light" panose="020B0303060202020204" pitchFamily="34" charset="0"/>
                <a:cs typeface="Co Text Light" panose="020B0303060202020204" pitchFamily="34" charset="0"/>
              </a:rPr>
              <a:t>ultricies</a:t>
            </a:r>
            <a:r>
              <a:rPr lang="en-GB" sz="2309" dirty="0">
                <a:solidFill>
                  <a:srgbClr val="5B686E"/>
                </a:solidFill>
                <a:latin typeface="Co Text Light" panose="020B0303060202020204" pitchFamily="34" charset="0"/>
                <a:cs typeface="Co Text Light" panose="020B0303060202020204" pitchFamily="34" charset="0"/>
              </a:rPr>
              <a:t> </a:t>
            </a:r>
            <a:r>
              <a:rPr lang="en-GB" sz="2309" dirty="0" err="1">
                <a:solidFill>
                  <a:srgbClr val="5B686E"/>
                </a:solidFill>
                <a:latin typeface="Co Text Light" panose="020B0303060202020204" pitchFamily="34" charset="0"/>
                <a:cs typeface="Co Text Light" panose="020B0303060202020204" pitchFamily="34" charset="0"/>
              </a:rPr>
              <a:t>felis</a:t>
            </a:r>
            <a:r>
              <a:rPr lang="en-GB" sz="2309" dirty="0">
                <a:solidFill>
                  <a:srgbClr val="5B686E"/>
                </a:solidFill>
                <a:latin typeface="Co Text Light" panose="020B0303060202020204" pitchFamily="34" charset="0"/>
                <a:cs typeface="Co Text Light" panose="020B0303060202020204" pitchFamily="34" charset="0"/>
              </a:rPr>
              <a:t> </a:t>
            </a:r>
            <a:r>
              <a:rPr lang="en-GB" sz="2309" dirty="0" err="1">
                <a:solidFill>
                  <a:srgbClr val="5B686E"/>
                </a:solidFill>
                <a:latin typeface="Co Text Light" panose="020B0303060202020204" pitchFamily="34" charset="0"/>
                <a:cs typeface="Co Text Light" panose="020B0303060202020204" pitchFamily="34" charset="0"/>
              </a:rPr>
              <a:t>imperdiet</a:t>
            </a:r>
            <a:r>
              <a:rPr lang="en-GB" sz="2309" dirty="0">
                <a:solidFill>
                  <a:srgbClr val="5B686E"/>
                </a:solidFill>
                <a:latin typeface="Co Text Light" panose="020B0303060202020204" pitchFamily="34" charset="0"/>
                <a:cs typeface="Co Text Light" panose="020B0303060202020204" pitchFamily="34" charset="0"/>
              </a:rPr>
              <a:t> </a:t>
            </a:r>
            <a:r>
              <a:rPr lang="en-GB" sz="2309" dirty="0" err="1">
                <a:solidFill>
                  <a:srgbClr val="5B686E"/>
                </a:solidFill>
                <a:latin typeface="Co Text Light" panose="020B0303060202020204" pitchFamily="34" charset="0"/>
                <a:cs typeface="Co Text Light" panose="020B0303060202020204" pitchFamily="34" charset="0"/>
              </a:rPr>
              <a:t>eu</a:t>
            </a:r>
            <a:r>
              <a:rPr lang="en-GB" sz="2309" dirty="0">
                <a:solidFill>
                  <a:srgbClr val="5B686E"/>
                </a:solidFill>
                <a:latin typeface="Co Text Light" panose="020B0303060202020204" pitchFamily="34" charset="0"/>
                <a:cs typeface="Co Text Light" panose="020B0303060202020204" pitchFamily="34" charset="0"/>
              </a:rPr>
              <a:t>. </a:t>
            </a:r>
            <a:r>
              <a:rPr lang="en-GB" sz="2309" dirty="0" err="1">
                <a:solidFill>
                  <a:srgbClr val="5B686E"/>
                </a:solidFill>
                <a:latin typeface="Co Text Light" panose="020B0303060202020204" pitchFamily="34" charset="0"/>
                <a:cs typeface="Co Text Light" panose="020B0303060202020204" pitchFamily="34" charset="0"/>
              </a:rPr>
              <a:t>Morbimolestie</a:t>
            </a:r>
            <a:r>
              <a:rPr lang="en-GB" sz="2309" dirty="0">
                <a:solidFill>
                  <a:srgbClr val="5B686E"/>
                </a:solidFill>
                <a:latin typeface="Co Text Light" panose="020B0303060202020204" pitchFamily="34" charset="0"/>
                <a:cs typeface="Co Text Light" panose="020B0303060202020204" pitchFamily="34" charset="0"/>
              </a:rPr>
              <a:t> </a:t>
            </a:r>
            <a:r>
              <a:rPr lang="en-GB" sz="2309" dirty="0" err="1">
                <a:solidFill>
                  <a:srgbClr val="5B686E"/>
                </a:solidFill>
                <a:latin typeface="Co Text Light" panose="020B0303060202020204" pitchFamily="34" charset="0"/>
                <a:cs typeface="Co Text Light" panose="020B0303060202020204" pitchFamily="34" charset="0"/>
              </a:rPr>
              <a:t>sapien</a:t>
            </a:r>
            <a:r>
              <a:rPr lang="en-GB" sz="2309" dirty="0">
                <a:solidFill>
                  <a:srgbClr val="5B686E"/>
                </a:solidFill>
                <a:latin typeface="Co Text Light" panose="020B0303060202020204" pitchFamily="34" charset="0"/>
                <a:cs typeface="Co Text Light" panose="020B0303060202020204" pitchFamily="34" charset="0"/>
              </a:rPr>
              <a:t> </a:t>
            </a:r>
            <a:r>
              <a:rPr lang="en-GB" sz="2309" dirty="0" err="1">
                <a:solidFill>
                  <a:srgbClr val="5B686E"/>
                </a:solidFill>
                <a:latin typeface="Co Text Light" panose="020B0303060202020204" pitchFamily="34" charset="0"/>
                <a:cs typeface="Co Text Light" panose="020B0303060202020204" pitchFamily="34" charset="0"/>
              </a:rPr>
              <a:t>sed</a:t>
            </a:r>
            <a:r>
              <a:rPr lang="en-GB" sz="2309" dirty="0">
                <a:solidFill>
                  <a:srgbClr val="5B686E"/>
                </a:solidFill>
                <a:latin typeface="Co Text Light" panose="020B0303060202020204" pitchFamily="34" charset="0"/>
                <a:cs typeface="Co Text Light" panose="020B0303060202020204" pitchFamily="34" charset="0"/>
              </a:rPr>
              <a:t> </a:t>
            </a:r>
            <a:r>
              <a:rPr lang="en-GB" sz="2309" dirty="0" err="1">
                <a:solidFill>
                  <a:srgbClr val="5B686E"/>
                </a:solidFill>
                <a:latin typeface="Co Text Light" panose="020B0303060202020204" pitchFamily="34" charset="0"/>
                <a:cs typeface="Co Text Light" panose="020B0303060202020204" pitchFamily="34" charset="0"/>
              </a:rPr>
              <a:t>pretium</a:t>
            </a:r>
            <a:r>
              <a:rPr lang="en-GB" sz="2309" dirty="0">
                <a:solidFill>
                  <a:srgbClr val="5B686E"/>
                </a:solidFill>
                <a:latin typeface="Co Text Light" panose="020B0303060202020204" pitchFamily="34" charset="0"/>
                <a:cs typeface="Co Text Light" panose="020B0303060202020204" pitchFamily="34" charset="0"/>
              </a:rPr>
              <a:t> vestibulum.</a:t>
            </a:r>
          </a:p>
          <a:p>
            <a:r>
              <a:rPr lang="en-GB" sz="2309" dirty="0">
                <a:solidFill>
                  <a:srgbClr val="5B686E"/>
                </a:solidFill>
                <a:latin typeface="Co Text Light" panose="020B0303060202020204" pitchFamily="34" charset="0"/>
                <a:cs typeface="Co Text Light" panose="020B0303060202020204" pitchFamily="34" charset="0"/>
              </a:rPr>
              <a:t>Lorem ipsum </a:t>
            </a:r>
            <a:r>
              <a:rPr lang="en-GB" sz="2309" dirty="0" err="1">
                <a:solidFill>
                  <a:srgbClr val="5B686E"/>
                </a:solidFill>
                <a:latin typeface="Co Text Light" panose="020B0303060202020204" pitchFamily="34" charset="0"/>
                <a:cs typeface="Co Text Light" panose="020B0303060202020204" pitchFamily="34" charset="0"/>
              </a:rPr>
              <a:t>dolor</a:t>
            </a:r>
            <a:r>
              <a:rPr lang="en-GB" sz="2309" dirty="0">
                <a:solidFill>
                  <a:srgbClr val="5B686E"/>
                </a:solidFill>
                <a:latin typeface="Co Text Light" panose="020B0303060202020204" pitchFamily="34" charset="0"/>
                <a:cs typeface="Co Text Light" panose="020B0303060202020204" pitchFamily="34" charset="0"/>
              </a:rPr>
              <a:t> sit </a:t>
            </a:r>
            <a:r>
              <a:rPr lang="en-GB" sz="2309" dirty="0" err="1">
                <a:solidFill>
                  <a:srgbClr val="5B686E"/>
                </a:solidFill>
                <a:latin typeface="Co Text Light" panose="020B0303060202020204" pitchFamily="34" charset="0"/>
                <a:cs typeface="Co Text Light" panose="020B0303060202020204" pitchFamily="34" charset="0"/>
              </a:rPr>
              <a:t>amet</a:t>
            </a:r>
            <a:r>
              <a:rPr lang="en-GB" sz="2309" dirty="0">
                <a:solidFill>
                  <a:srgbClr val="5B686E"/>
                </a:solidFill>
                <a:latin typeface="Co Text Light" panose="020B0303060202020204" pitchFamily="34" charset="0"/>
                <a:cs typeface="Co Text Light" panose="020B0303060202020204" pitchFamily="34" charset="0"/>
              </a:rPr>
              <a:t>, </a:t>
            </a:r>
            <a:r>
              <a:rPr lang="en-GB" sz="2309" dirty="0" err="1">
                <a:solidFill>
                  <a:srgbClr val="5B686E"/>
                </a:solidFill>
                <a:latin typeface="Co Text Light" panose="020B0303060202020204" pitchFamily="34" charset="0"/>
                <a:cs typeface="Co Text Light" panose="020B0303060202020204" pitchFamily="34" charset="0"/>
              </a:rPr>
              <a:t>consectet</a:t>
            </a:r>
            <a:r>
              <a:rPr lang="en-GB" sz="2309" dirty="0">
                <a:solidFill>
                  <a:srgbClr val="5B686E"/>
                </a:solidFill>
                <a:latin typeface="Co Text Light" panose="020B0303060202020204" pitchFamily="34" charset="0"/>
                <a:cs typeface="Co Text Light" panose="020B0303060202020204" pitchFamily="34" charset="0"/>
              </a:rPr>
              <a:t> </a:t>
            </a:r>
            <a:r>
              <a:rPr lang="en-GB" sz="2309" dirty="0" err="1">
                <a:solidFill>
                  <a:srgbClr val="5B686E"/>
                </a:solidFill>
                <a:latin typeface="Co Text Light" panose="020B0303060202020204" pitchFamily="34" charset="0"/>
                <a:cs typeface="Co Text Light" panose="020B0303060202020204" pitchFamily="34" charset="0"/>
              </a:rPr>
              <a:t>uradipiscing</a:t>
            </a:r>
            <a:r>
              <a:rPr lang="en-GB" sz="2309" dirty="0">
                <a:solidFill>
                  <a:srgbClr val="5B686E"/>
                </a:solidFill>
                <a:latin typeface="Co Text Light" panose="020B0303060202020204" pitchFamily="34" charset="0"/>
                <a:cs typeface="Co Text Light" panose="020B0303060202020204" pitchFamily="34" charset="0"/>
              </a:rPr>
              <a:t> </a:t>
            </a:r>
            <a:r>
              <a:rPr lang="en-GB" sz="2309" dirty="0" err="1">
                <a:solidFill>
                  <a:srgbClr val="5B686E"/>
                </a:solidFill>
                <a:latin typeface="Co Text Light" panose="020B0303060202020204" pitchFamily="34" charset="0"/>
                <a:cs typeface="Co Text Light" panose="020B0303060202020204" pitchFamily="34" charset="0"/>
              </a:rPr>
              <a:t>elit</a:t>
            </a:r>
            <a:r>
              <a:rPr lang="en-GB" sz="2309" dirty="0">
                <a:solidFill>
                  <a:srgbClr val="5B686E"/>
                </a:solidFill>
                <a:latin typeface="Co Text Light" panose="020B0303060202020204" pitchFamily="34" charset="0"/>
                <a:cs typeface="Co Text Light" panose="020B0303060202020204" pitchFamily="34" charset="0"/>
              </a:rPr>
              <a:t>. </a:t>
            </a:r>
            <a:r>
              <a:rPr lang="en-GB" sz="2309" dirty="0" err="1">
                <a:solidFill>
                  <a:srgbClr val="5B686E"/>
                </a:solidFill>
                <a:latin typeface="Co Text Light" panose="020B0303060202020204" pitchFamily="34" charset="0"/>
                <a:cs typeface="Co Text Light" panose="020B0303060202020204" pitchFamily="34" charset="0"/>
              </a:rPr>
              <a:t>Vivamus</a:t>
            </a:r>
            <a:r>
              <a:rPr lang="en-GB" sz="2309" dirty="0">
                <a:solidFill>
                  <a:srgbClr val="5B686E"/>
                </a:solidFill>
                <a:latin typeface="Co Text Light" panose="020B0303060202020204" pitchFamily="34" charset="0"/>
                <a:cs typeface="Co Text Light" panose="020B0303060202020204" pitchFamily="34" charset="0"/>
              </a:rPr>
              <a:t> </a:t>
            </a:r>
            <a:r>
              <a:rPr lang="en-GB" sz="2309" dirty="0" err="1">
                <a:solidFill>
                  <a:srgbClr val="5B686E"/>
                </a:solidFill>
                <a:latin typeface="Co Text Light" panose="020B0303060202020204" pitchFamily="34" charset="0"/>
                <a:cs typeface="Co Text Light" panose="020B0303060202020204" pitchFamily="34" charset="0"/>
              </a:rPr>
              <a:t>ullamcorper</a:t>
            </a:r>
            <a:r>
              <a:rPr lang="en-GB" sz="2309" dirty="0">
                <a:solidFill>
                  <a:srgbClr val="5B686E"/>
                </a:solidFill>
                <a:latin typeface="Co Text Light" panose="020B0303060202020204" pitchFamily="34" charset="0"/>
                <a:cs typeface="Co Text Light" panose="020B0303060202020204" pitchFamily="34" charset="0"/>
              </a:rPr>
              <a:t> </a:t>
            </a:r>
            <a:r>
              <a:rPr lang="en-GB" sz="2309" dirty="0" err="1">
                <a:solidFill>
                  <a:srgbClr val="5B686E"/>
                </a:solidFill>
                <a:latin typeface="Co Text Light" panose="020B0303060202020204" pitchFamily="34" charset="0"/>
                <a:cs typeface="Co Text Light" panose="020B0303060202020204" pitchFamily="34" charset="0"/>
              </a:rPr>
              <a:t>rhoncuseros</a:t>
            </a:r>
            <a:r>
              <a:rPr lang="en-GB" sz="2309" dirty="0">
                <a:solidFill>
                  <a:srgbClr val="5B686E"/>
                </a:solidFill>
                <a:latin typeface="Co Text Light" panose="020B0303060202020204" pitchFamily="34" charset="0"/>
                <a:cs typeface="Co Text Light" panose="020B0303060202020204" pitchFamily="34" charset="0"/>
              </a:rPr>
              <a:t>, ac </a:t>
            </a:r>
            <a:r>
              <a:rPr lang="en-GB" sz="2309" dirty="0" err="1">
                <a:solidFill>
                  <a:srgbClr val="5B686E"/>
                </a:solidFill>
                <a:latin typeface="Co Text Light" panose="020B0303060202020204" pitchFamily="34" charset="0"/>
                <a:cs typeface="Co Text Light" panose="020B0303060202020204" pitchFamily="34" charset="0"/>
              </a:rPr>
              <a:t>ultricies</a:t>
            </a:r>
            <a:r>
              <a:rPr lang="en-GB" sz="2309" dirty="0">
                <a:solidFill>
                  <a:srgbClr val="5B686E"/>
                </a:solidFill>
                <a:latin typeface="Co Text Light" panose="020B0303060202020204" pitchFamily="34" charset="0"/>
                <a:cs typeface="Co Text Light" panose="020B0303060202020204" pitchFamily="34" charset="0"/>
              </a:rPr>
              <a:t> </a:t>
            </a:r>
            <a:r>
              <a:rPr lang="en-GB" sz="2309" dirty="0" err="1">
                <a:solidFill>
                  <a:srgbClr val="5B686E"/>
                </a:solidFill>
                <a:latin typeface="Co Text Light" panose="020B0303060202020204" pitchFamily="34" charset="0"/>
                <a:cs typeface="Co Text Light" panose="020B0303060202020204" pitchFamily="34" charset="0"/>
              </a:rPr>
              <a:t>felis</a:t>
            </a:r>
            <a:r>
              <a:rPr lang="en-GB" sz="2309" dirty="0">
                <a:solidFill>
                  <a:srgbClr val="5B686E"/>
                </a:solidFill>
                <a:latin typeface="Co Text Light" panose="020B0303060202020204" pitchFamily="34" charset="0"/>
                <a:cs typeface="Co Text Light" panose="020B0303060202020204" pitchFamily="34" charset="0"/>
              </a:rPr>
              <a:t> </a:t>
            </a:r>
            <a:r>
              <a:rPr lang="en-GB" sz="2309" dirty="0" err="1">
                <a:solidFill>
                  <a:srgbClr val="5B686E"/>
                </a:solidFill>
                <a:latin typeface="Co Text Light" panose="020B0303060202020204" pitchFamily="34" charset="0"/>
                <a:cs typeface="Co Text Light" panose="020B0303060202020204" pitchFamily="34" charset="0"/>
              </a:rPr>
              <a:t>imperdiet</a:t>
            </a:r>
            <a:r>
              <a:rPr lang="en-GB" sz="2309" dirty="0">
                <a:solidFill>
                  <a:srgbClr val="5B686E"/>
                </a:solidFill>
                <a:latin typeface="Co Text Light" panose="020B0303060202020204" pitchFamily="34" charset="0"/>
                <a:cs typeface="Co Text Light" panose="020B0303060202020204" pitchFamily="34" charset="0"/>
              </a:rPr>
              <a:t> </a:t>
            </a:r>
            <a:r>
              <a:rPr lang="en-GB" sz="2309" dirty="0" err="1">
                <a:solidFill>
                  <a:srgbClr val="5B686E"/>
                </a:solidFill>
                <a:latin typeface="Co Text Light" panose="020B0303060202020204" pitchFamily="34" charset="0"/>
                <a:cs typeface="Co Text Light" panose="020B0303060202020204" pitchFamily="34" charset="0"/>
              </a:rPr>
              <a:t>eu</a:t>
            </a:r>
            <a:r>
              <a:rPr lang="en-GB" sz="2309" dirty="0">
                <a:solidFill>
                  <a:srgbClr val="5B686E"/>
                </a:solidFill>
                <a:latin typeface="Co Text Light" panose="020B0303060202020204" pitchFamily="34" charset="0"/>
                <a:cs typeface="Co Text Light" panose="020B0303060202020204" pitchFamily="34" charset="0"/>
              </a:rPr>
              <a:t>. </a:t>
            </a:r>
            <a:r>
              <a:rPr lang="en-GB" sz="2309" dirty="0" err="1">
                <a:solidFill>
                  <a:srgbClr val="5B686E"/>
                </a:solidFill>
                <a:latin typeface="Co Text Light" panose="020B0303060202020204" pitchFamily="34" charset="0"/>
                <a:cs typeface="Co Text Light" panose="020B0303060202020204" pitchFamily="34" charset="0"/>
              </a:rPr>
              <a:t>Morbimolestie</a:t>
            </a:r>
            <a:r>
              <a:rPr lang="en-GB" sz="2309" dirty="0">
                <a:solidFill>
                  <a:srgbClr val="5B686E"/>
                </a:solidFill>
                <a:latin typeface="Co Text Light" panose="020B0303060202020204" pitchFamily="34" charset="0"/>
                <a:cs typeface="Co Text Light" panose="020B0303060202020204" pitchFamily="34" charset="0"/>
              </a:rPr>
              <a:t> </a:t>
            </a:r>
            <a:r>
              <a:rPr lang="en-GB" sz="2309" dirty="0" err="1">
                <a:solidFill>
                  <a:srgbClr val="5B686E"/>
                </a:solidFill>
                <a:latin typeface="Co Text Light" panose="020B0303060202020204" pitchFamily="34" charset="0"/>
                <a:cs typeface="Co Text Light" panose="020B0303060202020204" pitchFamily="34" charset="0"/>
              </a:rPr>
              <a:t>sapien</a:t>
            </a:r>
            <a:r>
              <a:rPr lang="en-GB" sz="2309" dirty="0">
                <a:solidFill>
                  <a:srgbClr val="5B686E"/>
                </a:solidFill>
                <a:latin typeface="Co Text Light" panose="020B0303060202020204" pitchFamily="34" charset="0"/>
                <a:cs typeface="Co Text Light" panose="020B0303060202020204" pitchFamily="34" charset="0"/>
              </a:rPr>
              <a:t> </a:t>
            </a:r>
            <a:r>
              <a:rPr lang="en-GB" sz="2309" dirty="0" err="1">
                <a:solidFill>
                  <a:srgbClr val="5B686E"/>
                </a:solidFill>
                <a:latin typeface="Co Text Light" panose="020B0303060202020204" pitchFamily="34" charset="0"/>
                <a:cs typeface="Co Text Light" panose="020B0303060202020204" pitchFamily="34" charset="0"/>
              </a:rPr>
              <a:t>sed</a:t>
            </a:r>
            <a:r>
              <a:rPr lang="en-GB" sz="2309" dirty="0">
                <a:solidFill>
                  <a:srgbClr val="5B686E"/>
                </a:solidFill>
                <a:latin typeface="Co Text Light" panose="020B0303060202020204" pitchFamily="34" charset="0"/>
                <a:cs typeface="Co Text Light" panose="020B0303060202020204" pitchFamily="34" charset="0"/>
              </a:rPr>
              <a:t> </a:t>
            </a:r>
            <a:r>
              <a:rPr lang="en-GB" sz="2309" dirty="0" err="1">
                <a:solidFill>
                  <a:srgbClr val="5B686E"/>
                </a:solidFill>
                <a:latin typeface="Co Text Light" panose="020B0303060202020204" pitchFamily="34" charset="0"/>
                <a:cs typeface="Co Text Light" panose="020B0303060202020204" pitchFamily="34" charset="0"/>
              </a:rPr>
              <a:t>pretium</a:t>
            </a:r>
            <a:r>
              <a:rPr lang="en-GB" sz="2309" dirty="0">
                <a:solidFill>
                  <a:srgbClr val="5B686E"/>
                </a:solidFill>
                <a:latin typeface="Co Text Light" panose="020B0303060202020204" pitchFamily="34" charset="0"/>
                <a:cs typeface="Co Text Light" panose="020B0303060202020204" pitchFamily="34" charset="0"/>
              </a:rPr>
              <a:t> vestibulum.</a:t>
            </a:r>
          </a:p>
          <a:p>
            <a:endParaRPr lang="en-GB" sz="2309" dirty="0">
              <a:solidFill>
                <a:srgbClr val="5B686E"/>
              </a:solidFill>
              <a:latin typeface="Co Text Light" panose="020B0303060202020204" pitchFamily="34" charset="0"/>
              <a:cs typeface="Co Text Light" panose="020B0303060202020204" pitchFamily="34" charset="0"/>
            </a:endParaRPr>
          </a:p>
        </p:txBody>
      </p:sp>
      <p:sp>
        <p:nvSpPr>
          <p:cNvPr id="51" name="Text Placeholder 2">
            <a:extLst>
              <a:ext uri="{FF2B5EF4-FFF2-40B4-BE49-F238E27FC236}">
                <a16:creationId xmlns:a16="http://schemas.microsoft.com/office/drawing/2014/main" id="{6E5C9AFE-C2C7-4843-9F65-28F4551CA40B}"/>
              </a:ext>
            </a:extLst>
          </p:cNvPr>
          <p:cNvSpPr>
            <a:spLocks noGrp="1"/>
          </p:cNvSpPr>
          <p:nvPr>
            <p:ph type="body" sz="quarter" idx="35" hasCustomPrompt="1"/>
          </p:nvPr>
        </p:nvSpPr>
        <p:spPr>
          <a:xfrm>
            <a:off x="9569954" y="7849901"/>
            <a:ext cx="3106647" cy="565468"/>
          </a:xfrm>
        </p:spPr>
        <p:txBody>
          <a:bodyPr>
            <a:normAutofit/>
          </a:bodyPr>
          <a:lstStyle>
            <a:lvl1pPr marL="0" indent="0">
              <a:buNone/>
              <a:defRPr sz="2309">
                <a:solidFill>
                  <a:srgbClr val="E94D1B"/>
                </a:solidFill>
                <a:latin typeface="Co Text" panose="020B0503060202020204" pitchFamily="34" charset="0"/>
              </a:defRPr>
            </a:lvl1pPr>
            <a:lvl2pPr>
              <a:defRPr>
                <a:latin typeface="Co Text" panose="020B0503060202020204" pitchFamily="34" charset="0"/>
              </a:defRPr>
            </a:lvl2pPr>
            <a:lvl3pPr>
              <a:defRPr>
                <a:latin typeface="Co Text" panose="020B0503060202020204" pitchFamily="34" charset="0"/>
              </a:defRPr>
            </a:lvl3pPr>
            <a:lvl4pPr>
              <a:defRPr>
                <a:latin typeface="Co Text" panose="020B0503060202020204" pitchFamily="34" charset="0"/>
              </a:defRPr>
            </a:lvl4pPr>
            <a:lvl5pPr>
              <a:defRPr>
                <a:latin typeface="Co Text" panose="020B0503060202020204" pitchFamily="34" charset="0"/>
              </a:defRPr>
            </a:lvl5pPr>
          </a:lstStyle>
          <a:p>
            <a:pPr marL="0" marR="0" lvl="0" indent="0" algn="l" defTabSz="1507846" rtl="0" eaLnBrk="1" fontAlgn="auto" latinLnBrk="0" hangingPunct="1">
              <a:lnSpc>
                <a:spcPct val="100000"/>
              </a:lnSpc>
              <a:spcBef>
                <a:spcPts val="1649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GB" sz="2309" dirty="0">
                <a:solidFill>
                  <a:srgbClr val="5B686E"/>
                </a:solidFill>
                <a:latin typeface="Co Text" panose="020B0603060202020204" pitchFamily="34" charset="0"/>
                <a:cs typeface="Co Text" panose="020B0603060202020204" pitchFamily="34" charset="0"/>
              </a:rPr>
              <a:t>Lorem ipsum </a:t>
            </a:r>
            <a:r>
              <a:rPr lang="en-GB" sz="2309" dirty="0" err="1">
                <a:solidFill>
                  <a:srgbClr val="5B686E"/>
                </a:solidFill>
                <a:latin typeface="Co Text" panose="020B0603060202020204" pitchFamily="34" charset="0"/>
                <a:cs typeface="Co Text" panose="020B0603060202020204" pitchFamily="34" charset="0"/>
              </a:rPr>
              <a:t>dolor</a:t>
            </a:r>
            <a:endParaRPr lang="en-GB" sz="2309" dirty="0">
              <a:solidFill>
                <a:srgbClr val="5B686E"/>
              </a:solidFill>
              <a:latin typeface="Co Text" panose="020B0603060202020204" pitchFamily="34" charset="0"/>
              <a:cs typeface="Co Text" panose="020B0603060202020204" pitchFamily="34" charset="0"/>
            </a:endParaRPr>
          </a:p>
        </p:txBody>
      </p:sp>
      <p:sp>
        <p:nvSpPr>
          <p:cNvPr id="52" name="Text Placeholder 2">
            <a:extLst>
              <a:ext uri="{FF2B5EF4-FFF2-40B4-BE49-F238E27FC236}">
                <a16:creationId xmlns:a16="http://schemas.microsoft.com/office/drawing/2014/main" id="{EDF47AD7-37CF-4DCC-99C1-34E7737ADF0C}"/>
              </a:ext>
            </a:extLst>
          </p:cNvPr>
          <p:cNvSpPr>
            <a:spLocks noGrp="1"/>
          </p:cNvSpPr>
          <p:nvPr>
            <p:ph type="body" sz="quarter" idx="36" hasCustomPrompt="1"/>
          </p:nvPr>
        </p:nvSpPr>
        <p:spPr>
          <a:xfrm>
            <a:off x="9569363" y="8576383"/>
            <a:ext cx="3107238" cy="1049779"/>
          </a:xfrm>
        </p:spPr>
        <p:txBody>
          <a:bodyPr>
            <a:noAutofit/>
          </a:bodyPr>
          <a:lstStyle>
            <a:lvl1pPr marL="0" indent="0">
              <a:buNone/>
              <a:defRPr sz="1979"/>
            </a:lvl1pPr>
            <a:lvl2pPr>
              <a:defRPr sz="1979"/>
            </a:lvl2pPr>
            <a:lvl3pPr>
              <a:defRPr sz="1979"/>
            </a:lvl3pPr>
            <a:lvl4pPr>
              <a:defRPr sz="1979"/>
            </a:lvl4pPr>
            <a:lvl5pPr>
              <a:defRPr sz="1979"/>
            </a:lvl5pPr>
          </a:lstStyle>
          <a:p>
            <a:r>
              <a:rPr lang="en-GB" sz="1979" dirty="0">
                <a:solidFill>
                  <a:srgbClr val="5B686E"/>
                </a:solidFill>
                <a:latin typeface="Co Text Light" panose="020B0303060202020204" pitchFamily="34" charset="0"/>
                <a:cs typeface="Co Text Light" panose="020B0303060202020204" pitchFamily="34" charset="0"/>
              </a:rPr>
              <a:t>Lorem ipsum </a:t>
            </a:r>
            <a:r>
              <a:rPr lang="en-GB" sz="1979" dirty="0" err="1">
                <a:solidFill>
                  <a:srgbClr val="5B686E"/>
                </a:solidFill>
                <a:latin typeface="Co Text Light" panose="020B0303060202020204" pitchFamily="34" charset="0"/>
                <a:cs typeface="Co Text Light" panose="020B0303060202020204" pitchFamily="34" charset="0"/>
              </a:rPr>
              <a:t>dolor</a:t>
            </a:r>
            <a:r>
              <a:rPr lang="en-GB" sz="1979" dirty="0">
                <a:solidFill>
                  <a:srgbClr val="5B686E"/>
                </a:solidFill>
                <a:latin typeface="Co Text Light" panose="020B0303060202020204" pitchFamily="34" charset="0"/>
                <a:cs typeface="Co Text Light" panose="020B0303060202020204" pitchFamily="34" charset="0"/>
              </a:rPr>
              <a:t> sit </a:t>
            </a:r>
            <a:r>
              <a:rPr lang="en-GB" sz="1979" dirty="0" err="1">
                <a:solidFill>
                  <a:srgbClr val="5B686E"/>
                </a:solidFill>
                <a:latin typeface="Co Text Light" panose="020B0303060202020204" pitchFamily="34" charset="0"/>
                <a:cs typeface="Co Text Light" panose="020B0303060202020204" pitchFamily="34" charset="0"/>
              </a:rPr>
              <a:t>amet</a:t>
            </a:r>
            <a:r>
              <a:rPr lang="en-GB" sz="1979" dirty="0">
                <a:solidFill>
                  <a:srgbClr val="5B686E"/>
                </a:solidFill>
                <a:latin typeface="Co Text Light" panose="020B0303060202020204" pitchFamily="34" charset="0"/>
                <a:cs typeface="Co Text Light" panose="020B0303060202020204" pitchFamily="34" charset="0"/>
              </a:rPr>
              <a:t>, </a:t>
            </a:r>
            <a:r>
              <a:rPr lang="en-GB" sz="1979" dirty="0" err="1">
                <a:solidFill>
                  <a:srgbClr val="5B686E"/>
                </a:solidFill>
                <a:latin typeface="Co Text Light" panose="020B0303060202020204" pitchFamily="34" charset="0"/>
                <a:cs typeface="Co Text Light" panose="020B0303060202020204" pitchFamily="34" charset="0"/>
              </a:rPr>
              <a:t>consectetur</a:t>
            </a:r>
            <a:r>
              <a:rPr lang="en-GB" sz="1979" dirty="0">
                <a:solidFill>
                  <a:srgbClr val="5B686E"/>
                </a:solidFill>
                <a:latin typeface="Co Text Light" panose="020B0303060202020204" pitchFamily="34" charset="0"/>
                <a:cs typeface="Co Text Light" panose="020B0303060202020204" pitchFamily="34" charset="0"/>
              </a:rPr>
              <a:t> </a:t>
            </a:r>
            <a:r>
              <a:rPr lang="en-GB" sz="1979" dirty="0" err="1">
                <a:solidFill>
                  <a:srgbClr val="5B686E"/>
                </a:solidFill>
                <a:latin typeface="Co Text Light" panose="020B0303060202020204" pitchFamily="34" charset="0"/>
                <a:cs typeface="Co Text Light" panose="020B0303060202020204" pitchFamily="34" charset="0"/>
              </a:rPr>
              <a:t>adipiscing</a:t>
            </a:r>
            <a:r>
              <a:rPr lang="en-GB" sz="1979" dirty="0">
                <a:solidFill>
                  <a:srgbClr val="5B686E"/>
                </a:solidFill>
                <a:latin typeface="Co Text Light" panose="020B0303060202020204" pitchFamily="34" charset="0"/>
                <a:cs typeface="Co Text Light" panose="020B0303060202020204" pitchFamily="34" charset="0"/>
              </a:rPr>
              <a:t> </a:t>
            </a:r>
            <a:r>
              <a:rPr lang="en-GB" sz="1979" dirty="0" err="1">
                <a:solidFill>
                  <a:srgbClr val="5B686E"/>
                </a:solidFill>
                <a:latin typeface="Co Text Light" panose="020B0303060202020204" pitchFamily="34" charset="0"/>
                <a:cs typeface="Co Text Light" panose="020B0303060202020204" pitchFamily="34" charset="0"/>
              </a:rPr>
              <a:t>elit</a:t>
            </a:r>
            <a:r>
              <a:rPr lang="en-GB" sz="1979" dirty="0">
                <a:solidFill>
                  <a:srgbClr val="5B686E"/>
                </a:solidFill>
                <a:latin typeface="Co Text Light" panose="020B0303060202020204" pitchFamily="34" charset="0"/>
                <a:cs typeface="Co Text Light" panose="020B0303060202020204" pitchFamily="34" charset="0"/>
              </a:rPr>
              <a:t>.</a:t>
            </a:r>
          </a:p>
        </p:txBody>
      </p:sp>
      <p:sp>
        <p:nvSpPr>
          <p:cNvPr id="45" name="Text Placeholder 2">
            <a:extLst>
              <a:ext uri="{FF2B5EF4-FFF2-40B4-BE49-F238E27FC236}">
                <a16:creationId xmlns:a16="http://schemas.microsoft.com/office/drawing/2014/main" id="{FCFF7CF2-3E8B-4E79-845F-5F4775BE2527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9569364" y="3078033"/>
            <a:ext cx="3106647" cy="565468"/>
          </a:xfrm>
        </p:spPr>
        <p:txBody>
          <a:bodyPr>
            <a:normAutofit/>
          </a:bodyPr>
          <a:lstStyle>
            <a:lvl1pPr marL="0" indent="0">
              <a:buNone/>
              <a:defRPr sz="2309">
                <a:solidFill>
                  <a:srgbClr val="E94D1B"/>
                </a:solidFill>
                <a:latin typeface="Co Text" panose="020B0503060202020204" pitchFamily="34" charset="0"/>
              </a:defRPr>
            </a:lvl1pPr>
            <a:lvl2pPr>
              <a:defRPr>
                <a:latin typeface="Co Text" panose="020B0503060202020204" pitchFamily="34" charset="0"/>
              </a:defRPr>
            </a:lvl2pPr>
            <a:lvl3pPr>
              <a:defRPr>
                <a:latin typeface="Co Text" panose="020B0503060202020204" pitchFamily="34" charset="0"/>
              </a:defRPr>
            </a:lvl3pPr>
            <a:lvl4pPr>
              <a:defRPr>
                <a:latin typeface="Co Text" panose="020B0503060202020204" pitchFamily="34" charset="0"/>
              </a:defRPr>
            </a:lvl4pPr>
            <a:lvl5pPr>
              <a:defRPr>
                <a:latin typeface="Co Text" panose="020B0503060202020204" pitchFamily="34" charset="0"/>
              </a:defRPr>
            </a:lvl5pPr>
          </a:lstStyle>
          <a:p>
            <a:pPr marL="0" marR="0" lvl="0" indent="0" algn="l" defTabSz="1507846" rtl="0" eaLnBrk="1" fontAlgn="auto" latinLnBrk="0" hangingPunct="1">
              <a:lnSpc>
                <a:spcPct val="100000"/>
              </a:lnSpc>
              <a:spcBef>
                <a:spcPts val="1649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GB" sz="2309" dirty="0">
                <a:solidFill>
                  <a:srgbClr val="5B686E"/>
                </a:solidFill>
                <a:latin typeface="Co Text" panose="020B0603060202020204" pitchFamily="34" charset="0"/>
                <a:cs typeface="Co Text" panose="020B0603060202020204" pitchFamily="34" charset="0"/>
              </a:rPr>
              <a:t>Lorem ipsum </a:t>
            </a:r>
            <a:r>
              <a:rPr lang="en-GB" sz="2309" dirty="0" err="1">
                <a:solidFill>
                  <a:srgbClr val="5B686E"/>
                </a:solidFill>
                <a:latin typeface="Co Text" panose="020B0603060202020204" pitchFamily="34" charset="0"/>
                <a:cs typeface="Co Text" panose="020B0603060202020204" pitchFamily="34" charset="0"/>
              </a:rPr>
              <a:t>dolor</a:t>
            </a:r>
            <a:endParaRPr lang="en-GB" sz="2309" dirty="0">
              <a:solidFill>
                <a:srgbClr val="5B686E"/>
              </a:solidFill>
              <a:latin typeface="Co Text" panose="020B0603060202020204" pitchFamily="34" charset="0"/>
              <a:cs typeface="Co Text" panose="020B0603060202020204" pitchFamily="34" charset="0"/>
            </a:endParaRPr>
          </a:p>
        </p:txBody>
      </p:sp>
      <p:sp>
        <p:nvSpPr>
          <p:cNvPr id="46" name="Text Placeholder 2">
            <a:extLst>
              <a:ext uri="{FF2B5EF4-FFF2-40B4-BE49-F238E27FC236}">
                <a16:creationId xmlns:a16="http://schemas.microsoft.com/office/drawing/2014/main" id="{EDD0613B-9F9C-4E57-AFFA-4DDAE3BFB147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9568773" y="3804515"/>
            <a:ext cx="3107238" cy="1049779"/>
          </a:xfrm>
        </p:spPr>
        <p:txBody>
          <a:bodyPr>
            <a:noAutofit/>
          </a:bodyPr>
          <a:lstStyle>
            <a:lvl1pPr marL="0" indent="0">
              <a:buNone/>
              <a:defRPr sz="1979"/>
            </a:lvl1pPr>
            <a:lvl2pPr>
              <a:defRPr sz="1979"/>
            </a:lvl2pPr>
            <a:lvl3pPr>
              <a:defRPr sz="1979"/>
            </a:lvl3pPr>
            <a:lvl4pPr>
              <a:defRPr sz="1979"/>
            </a:lvl4pPr>
            <a:lvl5pPr>
              <a:defRPr sz="1979"/>
            </a:lvl5pPr>
          </a:lstStyle>
          <a:p>
            <a:r>
              <a:rPr lang="en-GB" sz="1979" dirty="0">
                <a:solidFill>
                  <a:srgbClr val="5B686E"/>
                </a:solidFill>
                <a:latin typeface="Co Text Light" panose="020B0303060202020204" pitchFamily="34" charset="0"/>
                <a:cs typeface="Co Text Light" panose="020B0303060202020204" pitchFamily="34" charset="0"/>
              </a:rPr>
              <a:t>Lorem ipsum </a:t>
            </a:r>
            <a:r>
              <a:rPr lang="en-GB" sz="1979" dirty="0" err="1">
                <a:solidFill>
                  <a:srgbClr val="5B686E"/>
                </a:solidFill>
                <a:latin typeface="Co Text Light" panose="020B0303060202020204" pitchFamily="34" charset="0"/>
                <a:cs typeface="Co Text Light" panose="020B0303060202020204" pitchFamily="34" charset="0"/>
              </a:rPr>
              <a:t>dolor</a:t>
            </a:r>
            <a:r>
              <a:rPr lang="en-GB" sz="1979" dirty="0">
                <a:solidFill>
                  <a:srgbClr val="5B686E"/>
                </a:solidFill>
                <a:latin typeface="Co Text Light" panose="020B0303060202020204" pitchFamily="34" charset="0"/>
                <a:cs typeface="Co Text Light" panose="020B0303060202020204" pitchFamily="34" charset="0"/>
              </a:rPr>
              <a:t> sit </a:t>
            </a:r>
            <a:r>
              <a:rPr lang="en-GB" sz="1979" dirty="0" err="1">
                <a:solidFill>
                  <a:srgbClr val="5B686E"/>
                </a:solidFill>
                <a:latin typeface="Co Text Light" panose="020B0303060202020204" pitchFamily="34" charset="0"/>
                <a:cs typeface="Co Text Light" panose="020B0303060202020204" pitchFamily="34" charset="0"/>
              </a:rPr>
              <a:t>amet</a:t>
            </a:r>
            <a:r>
              <a:rPr lang="en-GB" sz="1979" dirty="0">
                <a:solidFill>
                  <a:srgbClr val="5B686E"/>
                </a:solidFill>
                <a:latin typeface="Co Text Light" panose="020B0303060202020204" pitchFamily="34" charset="0"/>
                <a:cs typeface="Co Text Light" panose="020B0303060202020204" pitchFamily="34" charset="0"/>
              </a:rPr>
              <a:t>, </a:t>
            </a:r>
            <a:r>
              <a:rPr lang="en-GB" sz="1979" dirty="0" err="1">
                <a:solidFill>
                  <a:srgbClr val="5B686E"/>
                </a:solidFill>
                <a:latin typeface="Co Text Light" panose="020B0303060202020204" pitchFamily="34" charset="0"/>
                <a:cs typeface="Co Text Light" panose="020B0303060202020204" pitchFamily="34" charset="0"/>
              </a:rPr>
              <a:t>consectetur</a:t>
            </a:r>
            <a:r>
              <a:rPr lang="en-GB" sz="1979" dirty="0">
                <a:solidFill>
                  <a:srgbClr val="5B686E"/>
                </a:solidFill>
                <a:latin typeface="Co Text Light" panose="020B0303060202020204" pitchFamily="34" charset="0"/>
                <a:cs typeface="Co Text Light" panose="020B0303060202020204" pitchFamily="34" charset="0"/>
              </a:rPr>
              <a:t> </a:t>
            </a:r>
            <a:r>
              <a:rPr lang="en-GB" sz="1979" dirty="0" err="1">
                <a:solidFill>
                  <a:srgbClr val="5B686E"/>
                </a:solidFill>
                <a:latin typeface="Co Text Light" panose="020B0303060202020204" pitchFamily="34" charset="0"/>
                <a:cs typeface="Co Text Light" panose="020B0303060202020204" pitchFamily="34" charset="0"/>
              </a:rPr>
              <a:t>adipiscing</a:t>
            </a:r>
            <a:r>
              <a:rPr lang="en-GB" sz="1979" dirty="0">
                <a:solidFill>
                  <a:srgbClr val="5B686E"/>
                </a:solidFill>
                <a:latin typeface="Co Text Light" panose="020B0303060202020204" pitchFamily="34" charset="0"/>
                <a:cs typeface="Co Text Light" panose="020B0303060202020204" pitchFamily="34" charset="0"/>
              </a:rPr>
              <a:t> </a:t>
            </a:r>
            <a:r>
              <a:rPr lang="en-GB" sz="1979" dirty="0" err="1">
                <a:solidFill>
                  <a:srgbClr val="5B686E"/>
                </a:solidFill>
                <a:latin typeface="Co Text Light" panose="020B0303060202020204" pitchFamily="34" charset="0"/>
                <a:cs typeface="Co Text Light" panose="020B0303060202020204" pitchFamily="34" charset="0"/>
              </a:rPr>
              <a:t>elit</a:t>
            </a:r>
            <a:r>
              <a:rPr lang="en-GB" sz="1979" dirty="0">
                <a:solidFill>
                  <a:srgbClr val="5B686E"/>
                </a:solidFill>
                <a:latin typeface="Co Text Light" panose="020B0303060202020204" pitchFamily="34" charset="0"/>
                <a:cs typeface="Co Text Light" panose="020B0303060202020204" pitchFamily="34" charset="0"/>
              </a:rPr>
              <a:t>.</a:t>
            </a:r>
          </a:p>
        </p:txBody>
      </p:sp>
      <p:sp>
        <p:nvSpPr>
          <p:cNvPr id="43" name="Text Placeholder 2">
            <a:extLst>
              <a:ext uri="{FF2B5EF4-FFF2-40B4-BE49-F238E27FC236}">
                <a16:creationId xmlns:a16="http://schemas.microsoft.com/office/drawing/2014/main" id="{42AA5C2E-EA2F-4488-AD05-BB57CA8B5565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5218737" y="3078033"/>
            <a:ext cx="3106647" cy="565468"/>
          </a:xfrm>
        </p:spPr>
        <p:txBody>
          <a:bodyPr>
            <a:normAutofit/>
          </a:bodyPr>
          <a:lstStyle>
            <a:lvl1pPr marL="0" indent="0">
              <a:buNone/>
              <a:defRPr sz="2309">
                <a:solidFill>
                  <a:srgbClr val="E94D1B"/>
                </a:solidFill>
                <a:latin typeface="Co Text" panose="020B0503060202020204" pitchFamily="34" charset="0"/>
              </a:defRPr>
            </a:lvl1pPr>
            <a:lvl2pPr>
              <a:defRPr>
                <a:latin typeface="Co Text" panose="020B0503060202020204" pitchFamily="34" charset="0"/>
              </a:defRPr>
            </a:lvl2pPr>
            <a:lvl3pPr>
              <a:defRPr>
                <a:latin typeface="Co Text" panose="020B0503060202020204" pitchFamily="34" charset="0"/>
              </a:defRPr>
            </a:lvl3pPr>
            <a:lvl4pPr>
              <a:defRPr>
                <a:latin typeface="Co Text" panose="020B0503060202020204" pitchFamily="34" charset="0"/>
              </a:defRPr>
            </a:lvl4pPr>
            <a:lvl5pPr>
              <a:defRPr>
                <a:latin typeface="Co Text" panose="020B0503060202020204" pitchFamily="34" charset="0"/>
              </a:defRPr>
            </a:lvl5pPr>
          </a:lstStyle>
          <a:p>
            <a:pPr marL="0" marR="0" lvl="0" indent="0" algn="l" defTabSz="1507846" rtl="0" eaLnBrk="1" fontAlgn="auto" latinLnBrk="0" hangingPunct="1">
              <a:lnSpc>
                <a:spcPct val="100000"/>
              </a:lnSpc>
              <a:spcBef>
                <a:spcPts val="1649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GB" sz="2309" dirty="0">
                <a:solidFill>
                  <a:srgbClr val="5B686E"/>
                </a:solidFill>
                <a:latin typeface="Co Text" panose="020B0603060202020204" pitchFamily="34" charset="0"/>
                <a:cs typeface="Co Text" panose="020B0603060202020204" pitchFamily="34" charset="0"/>
              </a:rPr>
              <a:t>Lorem ipsum </a:t>
            </a:r>
            <a:r>
              <a:rPr lang="en-GB" sz="2309" dirty="0" err="1">
                <a:solidFill>
                  <a:srgbClr val="5B686E"/>
                </a:solidFill>
                <a:latin typeface="Co Text" panose="020B0603060202020204" pitchFamily="34" charset="0"/>
                <a:cs typeface="Co Text" panose="020B0603060202020204" pitchFamily="34" charset="0"/>
              </a:rPr>
              <a:t>dolor</a:t>
            </a:r>
            <a:endParaRPr lang="en-GB" sz="2309" dirty="0">
              <a:solidFill>
                <a:srgbClr val="5B686E"/>
              </a:solidFill>
              <a:latin typeface="Co Text" panose="020B0603060202020204" pitchFamily="34" charset="0"/>
              <a:cs typeface="Co Text" panose="020B0603060202020204" pitchFamily="34" charset="0"/>
            </a:endParaRPr>
          </a:p>
        </p:txBody>
      </p:sp>
      <p:sp>
        <p:nvSpPr>
          <p:cNvPr id="44" name="Text Placeholder 2">
            <a:extLst>
              <a:ext uri="{FF2B5EF4-FFF2-40B4-BE49-F238E27FC236}">
                <a16:creationId xmlns:a16="http://schemas.microsoft.com/office/drawing/2014/main" id="{B8B9B9AA-F3AB-4C3B-96FF-EA3A11E9FEE3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5218147" y="3804515"/>
            <a:ext cx="3107238" cy="1049779"/>
          </a:xfrm>
        </p:spPr>
        <p:txBody>
          <a:bodyPr>
            <a:noAutofit/>
          </a:bodyPr>
          <a:lstStyle>
            <a:lvl1pPr marL="0" indent="0">
              <a:buNone/>
              <a:defRPr sz="1979"/>
            </a:lvl1pPr>
            <a:lvl2pPr>
              <a:defRPr sz="1979"/>
            </a:lvl2pPr>
            <a:lvl3pPr>
              <a:defRPr sz="1979"/>
            </a:lvl3pPr>
            <a:lvl4pPr>
              <a:defRPr sz="1979"/>
            </a:lvl4pPr>
            <a:lvl5pPr>
              <a:defRPr sz="1979"/>
            </a:lvl5pPr>
          </a:lstStyle>
          <a:p>
            <a:r>
              <a:rPr lang="en-GB" sz="1979" dirty="0">
                <a:solidFill>
                  <a:srgbClr val="5B686E"/>
                </a:solidFill>
                <a:latin typeface="Co Text Light" panose="020B0303060202020204" pitchFamily="34" charset="0"/>
                <a:cs typeface="Co Text Light" panose="020B0303060202020204" pitchFamily="34" charset="0"/>
              </a:rPr>
              <a:t>Lorem ipsum </a:t>
            </a:r>
            <a:r>
              <a:rPr lang="en-GB" sz="1979" dirty="0" err="1">
                <a:solidFill>
                  <a:srgbClr val="5B686E"/>
                </a:solidFill>
                <a:latin typeface="Co Text Light" panose="020B0303060202020204" pitchFamily="34" charset="0"/>
                <a:cs typeface="Co Text Light" panose="020B0303060202020204" pitchFamily="34" charset="0"/>
              </a:rPr>
              <a:t>dolor</a:t>
            </a:r>
            <a:r>
              <a:rPr lang="en-GB" sz="1979" dirty="0">
                <a:solidFill>
                  <a:srgbClr val="5B686E"/>
                </a:solidFill>
                <a:latin typeface="Co Text Light" panose="020B0303060202020204" pitchFamily="34" charset="0"/>
                <a:cs typeface="Co Text Light" panose="020B0303060202020204" pitchFamily="34" charset="0"/>
              </a:rPr>
              <a:t> sit </a:t>
            </a:r>
            <a:r>
              <a:rPr lang="en-GB" sz="1979" dirty="0" err="1">
                <a:solidFill>
                  <a:srgbClr val="5B686E"/>
                </a:solidFill>
                <a:latin typeface="Co Text Light" panose="020B0303060202020204" pitchFamily="34" charset="0"/>
                <a:cs typeface="Co Text Light" panose="020B0303060202020204" pitchFamily="34" charset="0"/>
              </a:rPr>
              <a:t>amet</a:t>
            </a:r>
            <a:r>
              <a:rPr lang="en-GB" sz="1979" dirty="0">
                <a:solidFill>
                  <a:srgbClr val="5B686E"/>
                </a:solidFill>
                <a:latin typeface="Co Text Light" panose="020B0303060202020204" pitchFamily="34" charset="0"/>
                <a:cs typeface="Co Text Light" panose="020B0303060202020204" pitchFamily="34" charset="0"/>
              </a:rPr>
              <a:t>, </a:t>
            </a:r>
            <a:r>
              <a:rPr lang="en-GB" sz="1979" dirty="0" err="1">
                <a:solidFill>
                  <a:srgbClr val="5B686E"/>
                </a:solidFill>
                <a:latin typeface="Co Text Light" panose="020B0303060202020204" pitchFamily="34" charset="0"/>
                <a:cs typeface="Co Text Light" panose="020B0303060202020204" pitchFamily="34" charset="0"/>
              </a:rPr>
              <a:t>consectetur</a:t>
            </a:r>
            <a:r>
              <a:rPr lang="en-GB" sz="1979" dirty="0">
                <a:solidFill>
                  <a:srgbClr val="5B686E"/>
                </a:solidFill>
                <a:latin typeface="Co Text Light" panose="020B0303060202020204" pitchFamily="34" charset="0"/>
                <a:cs typeface="Co Text Light" panose="020B0303060202020204" pitchFamily="34" charset="0"/>
              </a:rPr>
              <a:t> </a:t>
            </a:r>
            <a:r>
              <a:rPr lang="en-GB" sz="1979" dirty="0" err="1">
                <a:solidFill>
                  <a:srgbClr val="5B686E"/>
                </a:solidFill>
                <a:latin typeface="Co Text Light" panose="020B0303060202020204" pitchFamily="34" charset="0"/>
                <a:cs typeface="Co Text Light" panose="020B0303060202020204" pitchFamily="34" charset="0"/>
              </a:rPr>
              <a:t>adipiscing</a:t>
            </a:r>
            <a:r>
              <a:rPr lang="en-GB" sz="1979" dirty="0">
                <a:solidFill>
                  <a:srgbClr val="5B686E"/>
                </a:solidFill>
                <a:latin typeface="Co Text Light" panose="020B0303060202020204" pitchFamily="34" charset="0"/>
                <a:cs typeface="Co Text Light" panose="020B0303060202020204" pitchFamily="34" charset="0"/>
              </a:rPr>
              <a:t> </a:t>
            </a:r>
            <a:r>
              <a:rPr lang="en-GB" sz="1979" dirty="0" err="1">
                <a:solidFill>
                  <a:srgbClr val="5B686E"/>
                </a:solidFill>
                <a:latin typeface="Co Text Light" panose="020B0303060202020204" pitchFamily="34" charset="0"/>
                <a:cs typeface="Co Text Light" panose="020B0303060202020204" pitchFamily="34" charset="0"/>
              </a:rPr>
              <a:t>elit</a:t>
            </a:r>
            <a:r>
              <a:rPr lang="en-GB" sz="1979" dirty="0">
                <a:solidFill>
                  <a:srgbClr val="5B686E"/>
                </a:solidFill>
                <a:latin typeface="Co Text Light" panose="020B0303060202020204" pitchFamily="34" charset="0"/>
                <a:cs typeface="Co Text Light" panose="020B0303060202020204" pitchFamily="34" charset="0"/>
              </a:rPr>
              <a:t>.</a:t>
            </a:r>
          </a:p>
        </p:txBody>
      </p:sp>
      <p:sp>
        <p:nvSpPr>
          <p:cNvPr id="26" name="Text Placeholder 2">
            <a:extLst>
              <a:ext uri="{FF2B5EF4-FFF2-40B4-BE49-F238E27FC236}">
                <a16:creationId xmlns:a16="http://schemas.microsoft.com/office/drawing/2014/main" id="{6E796ECC-838F-46AD-A59E-718DA371083D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924602" y="3078033"/>
            <a:ext cx="3106647" cy="565468"/>
          </a:xfrm>
        </p:spPr>
        <p:txBody>
          <a:bodyPr>
            <a:normAutofit/>
          </a:bodyPr>
          <a:lstStyle>
            <a:lvl1pPr marL="0" indent="0">
              <a:buNone/>
              <a:defRPr sz="2309">
                <a:solidFill>
                  <a:srgbClr val="E94D1B"/>
                </a:solidFill>
                <a:latin typeface="Co Text" panose="020B0503060202020204" pitchFamily="34" charset="0"/>
              </a:defRPr>
            </a:lvl1pPr>
            <a:lvl2pPr>
              <a:defRPr>
                <a:latin typeface="Co Text" panose="020B0503060202020204" pitchFamily="34" charset="0"/>
              </a:defRPr>
            </a:lvl2pPr>
            <a:lvl3pPr>
              <a:defRPr>
                <a:latin typeface="Co Text" panose="020B0503060202020204" pitchFamily="34" charset="0"/>
              </a:defRPr>
            </a:lvl3pPr>
            <a:lvl4pPr>
              <a:defRPr>
                <a:latin typeface="Co Text" panose="020B0503060202020204" pitchFamily="34" charset="0"/>
              </a:defRPr>
            </a:lvl4pPr>
            <a:lvl5pPr>
              <a:defRPr>
                <a:latin typeface="Co Text" panose="020B0503060202020204" pitchFamily="34" charset="0"/>
              </a:defRPr>
            </a:lvl5pPr>
          </a:lstStyle>
          <a:p>
            <a:pPr marL="0" marR="0" lvl="0" indent="0" algn="l" defTabSz="1507846" rtl="0" eaLnBrk="1" fontAlgn="auto" latinLnBrk="0" hangingPunct="1">
              <a:lnSpc>
                <a:spcPct val="100000"/>
              </a:lnSpc>
              <a:spcBef>
                <a:spcPts val="1649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GB" sz="2309" dirty="0">
                <a:solidFill>
                  <a:srgbClr val="5B686E"/>
                </a:solidFill>
                <a:latin typeface="Co Text" panose="020B0603060202020204" pitchFamily="34" charset="0"/>
                <a:cs typeface="Co Text" panose="020B0603060202020204" pitchFamily="34" charset="0"/>
              </a:rPr>
              <a:t>Lorem ipsum </a:t>
            </a:r>
            <a:r>
              <a:rPr lang="en-GB" sz="2309" dirty="0" err="1">
                <a:solidFill>
                  <a:srgbClr val="5B686E"/>
                </a:solidFill>
                <a:latin typeface="Co Text" panose="020B0603060202020204" pitchFamily="34" charset="0"/>
                <a:cs typeface="Co Text" panose="020B0603060202020204" pitchFamily="34" charset="0"/>
              </a:rPr>
              <a:t>dolor</a:t>
            </a:r>
            <a:endParaRPr lang="en-GB" sz="2309" dirty="0">
              <a:solidFill>
                <a:srgbClr val="5B686E"/>
              </a:solidFill>
              <a:latin typeface="Co Text" panose="020B0603060202020204" pitchFamily="34" charset="0"/>
              <a:cs typeface="Co Text" panose="020B0603060202020204" pitchFamily="34" charset="0"/>
            </a:endParaRPr>
          </a:p>
        </p:txBody>
      </p:sp>
      <p:pic>
        <p:nvPicPr>
          <p:cNvPr id="19" name="Picture 18" descr="Icon&#10;&#10;Description automatically generated">
            <a:extLst>
              <a:ext uri="{FF2B5EF4-FFF2-40B4-BE49-F238E27FC236}">
                <a16:creationId xmlns:a16="http://schemas.microsoft.com/office/drawing/2014/main" id="{E3125AF7-F170-4FCF-AB88-342387A7B25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269593" y="901159"/>
            <a:ext cx="1776289" cy="1776414"/>
          </a:xfrm>
          <a:prstGeom prst="rect">
            <a:avLst/>
          </a:prstGeom>
        </p:spPr>
      </p:pic>
      <p:pic>
        <p:nvPicPr>
          <p:cNvPr id="20" name="Picture 19" descr="Icon&#10;&#10;Description automatically generated">
            <a:extLst>
              <a:ext uri="{FF2B5EF4-FFF2-40B4-BE49-F238E27FC236}">
                <a16:creationId xmlns:a16="http://schemas.microsoft.com/office/drawing/2014/main" id="{2E907D1B-4E94-4068-9C3B-1557D4E282EE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32005" y="5669033"/>
            <a:ext cx="1776291" cy="1776416"/>
          </a:xfrm>
          <a:prstGeom prst="rect">
            <a:avLst/>
          </a:prstGeom>
        </p:spPr>
      </p:pic>
      <p:pic>
        <p:nvPicPr>
          <p:cNvPr id="21" name="Picture 20" descr="Icon&#10;&#10;Description automatically generated">
            <a:extLst>
              <a:ext uri="{FF2B5EF4-FFF2-40B4-BE49-F238E27FC236}">
                <a16:creationId xmlns:a16="http://schemas.microsoft.com/office/drawing/2014/main" id="{9DD818CD-ADF8-4802-A666-6FA49A1DA4CA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946095" y="5669031"/>
            <a:ext cx="1776293" cy="1776417"/>
          </a:xfrm>
          <a:prstGeom prst="rect">
            <a:avLst/>
          </a:prstGeom>
        </p:spPr>
      </p:pic>
      <p:pic>
        <p:nvPicPr>
          <p:cNvPr id="22" name="Picture 21" descr="Icon&#10;&#10;Description automatically generated">
            <a:extLst>
              <a:ext uri="{FF2B5EF4-FFF2-40B4-BE49-F238E27FC236}">
                <a16:creationId xmlns:a16="http://schemas.microsoft.com/office/drawing/2014/main" id="{FE7118D9-44ED-48F0-8615-8CF5EC3D6EC3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260186" y="5659624"/>
            <a:ext cx="1785698" cy="1785824"/>
          </a:xfrm>
          <a:prstGeom prst="rect">
            <a:avLst/>
          </a:prstGeom>
        </p:spPr>
      </p:pic>
      <p:pic>
        <p:nvPicPr>
          <p:cNvPr id="24" name="Picture 23" descr="Icon&#10;&#10;Description automatically generated">
            <a:extLst>
              <a:ext uri="{FF2B5EF4-FFF2-40B4-BE49-F238E27FC236}">
                <a16:creationId xmlns:a16="http://schemas.microsoft.com/office/drawing/2014/main" id="{01FED19A-F965-4D78-A80D-09C9F9597481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32008" y="901159"/>
            <a:ext cx="1776289" cy="1776414"/>
          </a:xfrm>
          <a:prstGeom prst="rect">
            <a:avLst/>
          </a:prstGeom>
        </p:spPr>
      </p:pic>
      <p:pic>
        <p:nvPicPr>
          <p:cNvPr id="29" name="Picture 28" descr="Icon&#10;&#10;Description automatically generated">
            <a:extLst>
              <a:ext uri="{FF2B5EF4-FFF2-40B4-BE49-F238E27FC236}">
                <a16:creationId xmlns:a16="http://schemas.microsoft.com/office/drawing/2014/main" id="{E408E787-9AE8-45E8-943C-8AAB9F71D0E9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946100" y="901159"/>
            <a:ext cx="1776289" cy="1776414"/>
          </a:xfrm>
          <a:prstGeom prst="rect">
            <a:avLst/>
          </a:prstGeom>
        </p:spPr>
      </p:pic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4878DEE-CEC5-4CF5-ADD3-061A8AA09EE1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924012" y="3804515"/>
            <a:ext cx="3107238" cy="1049779"/>
          </a:xfrm>
        </p:spPr>
        <p:txBody>
          <a:bodyPr>
            <a:noAutofit/>
          </a:bodyPr>
          <a:lstStyle>
            <a:lvl1pPr marL="0" indent="0">
              <a:buNone/>
              <a:defRPr sz="1979"/>
            </a:lvl1pPr>
            <a:lvl2pPr>
              <a:defRPr sz="1979"/>
            </a:lvl2pPr>
            <a:lvl3pPr>
              <a:defRPr sz="1979"/>
            </a:lvl3pPr>
            <a:lvl4pPr>
              <a:defRPr sz="1979"/>
            </a:lvl4pPr>
            <a:lvl5pPr>
              <a:defRPr sz="1979"/>
            </a:lvl5pPr>
          </a:lstStyle>
          <a:p>
            <a:r>
              <a:rPr lang="en-GB" sz="1979" dirty="0">
                <a:solidFill>
                  <a:srgbClr val="5B686E"/>
                </a:solidFill>
                <a:latin typeface="Co Text Light" panose="020B0303060202020204" pitchFamily="34" charset="0"/>
                <a:cs typeface="Co Text Light" panose="020B0303060202020204" pitchFamily="34" charset="0"/>
              </a:rPr>
              <a:t>Lorem ipsum </a:t>
            </a:r>
            <a:r>
              <a:rPr lang="en-GB" sz="1979" dirty="0" err="1">
                <a:solidFill>
                  <a:srgbClr val="5B686E"/>
                </a:solidFill>
                <a:latin typeface="Co Text Light" panose="020B0303060202020204" pitchFamily="34" charset="0"/>
                <a:cs typeface="Co Text Light" panose="020B0303060202020204" pitchFamily="34" charset="0"/>
              </a:rPr>
              <a:t>dolor</a:t>
            </a:r>
            <a:r>
              <a:rPr lang="en-GB" sz="1979" dirty="0">
                <a:solidFill>
                  <a:srgbClr val="5B686E"/>
                </a:solidFill>
                <a:latin typeface="Co Text Light" panose="020B0303060202020204" pitchFamily="34" charset="0"/>
                <a:cs typeface="Co Text Light" panose="020B0303060202020204" pitchFamily="34" charset="0"/>
              </a:rPr>
              <a:t> sit </a:t>
            </a:r>
            <a:r>
              <a:rPr lang="en-GB" sz="1979" dirty="0" err="1">
                <a:solidFill>
                  <a:srgbClr val="5B686E"/>
                </a:solidFill>
                <a:latin typeface="Co Text Light" panose="020B0303060202020204" pitchFamily="34" charset="0"/>
                <a:cs typeface="Co Text Light" panose="020B0303060202020204" pitchFamily="34" charset="0"/>
              </a:rPr>
              <a:t>amet</a:t>
            </a:r>
            <a:r>
              <a:rPr lang="en-GB" sz="1979" dirty="0">
                <a:solidFill>
                  <a:srgbClr val="5B686E"/>
                </a:solidFill>
                <a:latin typeface="Co Text Light" panose="020B0303060202020204" pitchFamily="34" charset="0"/>
                <a:cs typeface="Co Text Light" panose="020B0303060202020204" pitchFamily="34" charset="0"/>
              </a:rPr>
              <a:t>, </a:t>
            </a:r>
            <a:r>
              <a:rPr lang="en-GB" sz="1979" dirty="0" err="1">
                <a:solidFill>
                  <a:srgbClr val="5B686E"/>
                </a:solidFill>
                <a:latin typeface="Co Text Light" panose="020B0303060202020204" pitchFamily="34" charset="0"/>
                <a:cs typeface="Co Text Light" panose="020B0303060202020204" pitchFamily="34" charset="0"/>
              </a:rPr>
              <a:t>consectetur</a:t>
            </a:r>
            <a:r>
              <a:rPr lang="en-GB" sz="1979" dirty="0">
                <a:solidFill>
                  <a:srgbClr val="5B686E"/>
                </a:solidFill>
                <a:latin typeface="Co Text Light" panose="020B0303060202020204" pitchFamily="34" charset="0"/>
                <a:cs typeface="Co Text Light" panose="020B0303060202020204" pitchFamily="34" charset="0"/>
              </a:rPr>
              <a:t> </a:t>
            </a:r>
            <a:r>
              <a:rPr lang="en-GB" sz="1979" dirty="0" err="1">
                <a:solidFill>
                  <a:srgbClr val="5B686E"/>
                </a:solidFill>
                <a:latin typeface="Co Text Light" panose="020B0303060202020204" pitchFamily="34" charset="0"/>
                <a:cs typeface="Co Text Light" panose="020B0303060202020204" pitchFamily="34" charset="0"/>
              </a:rPr>
              <a:t>adipiscing</a:t>
            </a:r>
            <a:r>
              <a:rPr lang="en-GB" sz="1979" dirty="0">
                <a:solidFill>
                  <a:srgbClr val="5B686E"/>
                </a:solidFill>
                <a:latin typeface="Co Text Light" panose="020B0303060202020204" pitchFamily="34" charset="0"/>
                <a:cs typeface="Co Text Light" panose="020B0303060202020204" pitchFamily="34" charset="0"/>
              </a:rPr>
              <a:t> </a:t>
            </a:r>
            <a:r>
              <a:rPr lang="en-GB" sz="1979" dirty="0" err="1">
                <a:solidFill>
                  <a:srgbClr val="5B686E"/>
                </a:solidFill>
                <a:latin typeface="Co Text Light" panose="020B0303060202020204" pitchFamily="34" charset="0"/>
                <a:cs typeface="Co Text Light" panose="020B0303060202020204" pitchFamily="34" charset="0"/>
              </a:rPr>
              <a:t>elit</a:t>
            </a:r>
            <a:r>
              <a:rPr lang="en-GB" sz="1979" dirty="0">
                <a:solidFill>
                  <a:srgbClr val="5B686E"/>
                </a:solidFill>
                <a:latin typeface="Co Text Light" panose="020B0303060202020204" pitchFamily="34" charset="0"/>
                <a:cs typeface="Co Text Light" panose="020B0303060202020204" pitchFamily="34" charset="0"/>
              </a:rPr>
              <a:t>.</a:t>
            </a:r>
          </a:p>
        </p:txBody>
      </p:sp>
      <p:sp>
        <p:nvSpPr>
          <p:cNvPr id="47" name="Text Placeholder 2">
            <a:extLst>
              <a:ext uri="{FF2B5EF4-FFF2-40B4-BE49-F238E27FC236}">
                <a16:creationId xmlns:a16="http://schemas.microsoft.com/office/drawing/2014/main" id="{E73976F9-77C1-4E59-B71A-C09D4CA13441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924602" y="7846062"/>
            <a:ext cx="3106647" cy="565468"/>
          </a:xfrm>
        </p:spPr>
        <p:txBody>
          <a:bodyPr>
            <a:normAutofit/>
          </a:bodyPr>
          <a:lstStyle>
            <a:lvl1pPr marL="0" indent="0">
              <a:buNone/>
              <a:defRPr sz="2309">
                <a:solidFill>
                  <a:srgbClr val="E94D1B"/>
                </a:solidFill>
                <a:latin typeface="Co Text" panose="020B0503060202020204" pitchFamily="34" charset="0"/>
              </a:defRPr>
            </a:lvl1pPr>
            <a:lvl2pPr>
              <a:defRPr>
                <a:latin typeface="Co Text" panose="020B0503060202020204" pitchFamily="34" charset="0"/>
              </a:defRPr>
            </a:lvl2pPr>
            <a:lvl3pPr>
              <a:defRPr>
                <a:latin typeface="Co Text" panose="020B0503060202020204" pitchFamily="34" charset="0"/>
              </a:defRPr>
            </a:lvl3pPr>
            <a:lvl4pPr>
              <a:defRPr>
                <a:latin typeface="Co Text" panose="020B0503060202020204" pitchFamily="34" charset="0"/>
              </a:defRPr>
            </a:lvl4pPr>
            <a:lvl5pPr>
              <a:defRPr>
                <a:latin typeface="Co Text" panose="020B0503060202020204" pitchFamily="34" charset="0"/>
              </a:defRPr>
            </a:lvl5pPr>
          </a:lstStyle>
          <a:p>
            <a:pPr marL="0" marR="0" lvl="0" indent="0" algn="l" defTabSz="1507846" rtl="0" eaLnBrk="1" fontAlgn="auto" latinLnBrk="0" hangingPunct="1">
              <a:lnSpc>
                <a:spcPct val="100000"/>
              </a:lnSpc>
              <a:spcBef>
                <a:spcPts val="1649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GB" sz="2309" dirty="0">
                <a:solidFill>
                  <a:srgbClr val="5B686E"/>
                </a:solidFill>
                <a:latin typeface="Co Text" panose="020B0603060202020204" pitchFamily="34" charset="0"/>
                <a:cs typeface="Co Text" panose="020B0603060202020204" pitchFamily="34" charset="0"/>
              </a:rPr>
              <a:t>Lorem ipsum </a:t>
            </a:r>
            <a:r>
              <a:rPr lang="en-GB" sz="2309" dirty="0" err="1">
                <a:solidFill>
                  <a:srgbClr val="5B686E"/>
                </a:solidFill>
                <a:latin typeface="Co Text" panose="020B0603060202020204" pitchFamily="34" charset="0"/>
                <a:cs typeface="Co Text" panose="020B0603060202020204" pitchFamily="34" charset="0"/>
              </a:rPr>
              <a:t>dolor</a:t>
            </a:r>
            <a:endParaRPr lang="en-GB" sz="2309" dirty="0">
              <a:solidFill>
                <a:srgbClr val="5B686E"/>
              </a:solidFill>
              <a:latin typeface="Co Text" panose="020B0603060202020204" pitchFamily="34" charset="0"/>
              <a:cs typeface="Co Text" panose="020B0603060202020204" pitchFamily="34" charset="0"/>
            </a:endParaRPr>
          </a:p>
        </p:txBody>
      </p:sp>
      <p:sp>
        <p:nvSpPr>
          <p:cNvPr id="48" name="Text Placeholder 2">
            <a:extLst>
              <a:ext uri="{FF2B5EF4-FFF2-40B4-BE49-F238E27FC236}">
                <a16:creationId xmlns:a16="http://schemas.microsoft.com/office/drawing/2014/main" id="{B10510E7-D804-47D4-B347-EFDEED75D17A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924012" y="8572544"/>
            <a:ext cx="3107238" cy="1049779"/>
          </a:xfrm>
        </p:spPr>
        <p:txBody>
          <a:bodyPr>
            <a:noAutofit/>
          </a:bodyPr>
          <a:lstStyle>
            <a:lvl1pPr marL="0" indent="0">
              <a:buNone/>
              <a:defRPr sz="1979"/>
            </a:lvl1pPr>
            <a:lvl2pPr>
              <a:defRPr sz="1979"/>
            </a:lvl2pPr>
            <a:lvl3pPr>
              <a:defRPr sz="1979"/>
            </a:lvl3pPr>
            <a:lvl4pPr>
              <a:defRPr sz="1979"/>
            </a:lvl4pPr>
            <a:lvl5pPr>
              <a:defRPr sz="1979"/>
            </a:lvl5pPr>
          </a:lstStyle>
          <a:p>
            <a:r>
              <a:rPr lang="en-GB" sz="1979" dirty="0">
                <a:solidFill>
                  <a:srgbClr val="5B686E"/>
                </a:solidFill>
                <a:latin typeface="Co Text Light" panose="020B0303060202020204" pitchFamily="34" charset="0"/>
                <a:cs typeface="Co Text Light" panose="020B0303060202020204" pitchFamily="34" charset="0"/>
              </a:rPr>
              <a:t>Lorem ipsum </a:t>
            </a:r>
            <a:r>
              <a:rPr lang="en-GB" sz="1979" dirty="0" err="1">
                <a:solidFill>
                  <a:srgbClr val="5B686E"/>
                </a:solidFill>
                <a:latin typeface="Co Text Light" panose="020B0303060202020204" pitchFamily="34" charset="0"/>
                <a:cs typeface="Co Text Light" panose="020B0303060202020204" pitchFamily="34" charset="0"/>
              </a:rPr>
              <a:t>dolor</a:t>
            </a:r>
            <a:r>
              <a:rPr lang="en-GB" sz="1979" dirty="0">
                <a:solidFill>
                  <a:srgbClr val="5B686E"/>
                </a:solidFill>
                <a:latin typeface="Co Text Light" panose="020B0303060202020204" pitchFamily="34" charset="0"/>
                <a:cs typeface="Co Text Light" panose="020B0303060202020204" pitchFamily="34" charset="0"/>
              </a:rPr>
              <a:t> sit </a:t>
            </a:r>
            <a:r>
              <a:rPr lang="en-GB" sz="1979" dirty="0" err="1">
                <a:solidFill>
                  <a:srgbClr val="5B686E"/>
                </a:solidFill>
                <a:latin typeface="Co Text Light" panose="020B0303060202020204" pitchFamily="34" charset="0"/>
                <a:cs typeface="Co Text Light" panose="020B0303060202020204" pitchFamily="34" charset="0"/>
              </a:rPr>
              <a:t>amet</a:t>
            </a:r>
            <a:r>
              <a:rPr lang="en-GB" sz="1979" dirty="0">
                <a:solidFill>
                  <a:srgbClr val="5B686E"/>
                </a:solidFill>
                <a:latin typeface="Co Text Light" panose="020B0303060202020204" pitchFamily="34" charset="0"/>
                <a:cs typeface="Co Text Light" panose="020B0303060202020204" pitchFamily="34" charset="0"/>
              </a:rPr>
              <a:t>, </a:t>
            </a:r>
            <a:r>
              <a:rPr lang="en-GB" sz="1979" dirty="0" err="1">
                <a:solidFill>
                  <a:srgbClr val="5B686E"/>
                </a:solidFill>
                <a:latin typeface="Co Text Light" panose="020B0303060202020204" pitchFamily="34" charset="0"/>
                <a:cs typeface="Co Text Light" panose="020B0303060202020204" pitchFamily="34" charset="0"/>
              </a:rPr>
              <a:t>consectetur</a:t>
            </a:r>
            <a:r>
              <a:rPr lang="en-GB" sz="1979" dirty="0">
                <a:solidFill>
                  <a:srgbClr val="5B686E"/>
                </a:solidFill>
                <a:latin typeface="Co Text Light" panose="020B0303060202020204" pitchFamily="34" charset="0"/>
                <a:cs typeface="Co Text Light" panose="020B0303060202020204" pitchFamily="34" charset="0"/>
              </a:rPr>
              <a:t> </a:t>
            </a:r>
            <a:r>
              <a:rPr lang="en-GB" sz="1979" dirty="0" err="1">
                <a:solidFill>
                  <a:srgbClr val="5B686E"/>
                </a:solidFill>
                <a:latin typeface="Co Text Light" panose="020B0303060202020204" pitchFamily="34" charset="0"/>
                <a:cs typeface="Co Text Light" panose="020B0303060202020204" pitchFamily="34" charset="0"/>
              </a:rPr>
              <a:t>adipiscing</a:t>
            </a:r>
            <a:r>
              <a:rPr lang="en-GB" sz="1979" dirty="0">
                <a:solidFill>
                  <a:srgbClr val="5B686E"/>
                </a:solidFill>
                <a:latin typeface="Co Text Light" panose="020B0303060202020204" pitchFamily="34" charset="0"/>
                <a:cs typeface="Co Text Light" panose="020B0303060202020204" pitchFamily="34" charset="0"/>
              </a:rPr>
              <a:t> </a:t>
            </a:r>
            <a:r>
              <a:rPr lang="en-GB" sz="1979" dirty="0" err="1">
                <a:solidFill>
                  <a:srgbClr val="5B686E"/>
                </a:solidFill>
                <a:latin typeface="Co Text Light" panose="020B0303060202020204" pitchFamily="34" charset="0"/>
                <a:cs typeface="Co Text Light" panose="020B0303060202020204" pitchFamily="34" charset="0"/>
              </a:rPr>
              <a:t>elit</a:t>
            </a:r>
            <a:r>
              <a:rPr lang="en-GB" sz="1979" dirty="0">
                <a:solidFill>
                  <a:srgbClr val="5B686E"/>
                </a:solidFill>
                <a:latin typeface="Co Text Light" panose="020B0303060202020204" pitchFamily="34" charset="0"/>
                <a:cs typeface="Co Text Light" panose="020B0303060202020204" pitchFamily="34" charset="0"/>
              </a:rPr>
              <a:t>.</a:t>
            </a:r>
          </a:p>
        </p:txBody>
      </p:sp>
      <p:sp>
        <p:nvSpPr>
          <p:cNvPr id="49" name="Text Placeholder 2">
            <a:extLst>
              <a:ext uri="{FF2B5EF4-FFF2-40B4-BE49-F238E27FC236}">
                <a16:creationId xmlns:a16="http://schemas.microsoft.com/office/drawing/2014/main" id="{02BBB5EF-9FD8-4A3A-BE3B-DA10E8BE0769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5223023" y="7846062"/>
            <a:ext cx="3106647" cy="565468"/>
          </a:xfrm>
        </p:spPr>
        <p:txBody>
          <a:bodyPr>
            <a:normAutofit/>
          </a:bodyPr>
          <a:lstStyle>
            <a:lvl1pPr marL="0" indent="0">
              <a:buNone/>
              <a:defRPr sz="2309">
                <a:solidFill>
                  <a:srgbClr val="E94D1B"/>
                </a:solidFill>
                <a:latin typeface="Co Text" panose="020B0503060202020204" pitchFamily="34" charset="0"/>
              </a:defRPr>
            </a:lvl1pPr>
            <a:lvl2pPr>
              <a:defRPr>
                <a:latin typeface="Co Text" panose="020B0503060202020204" pitchFamily="34" charset="0"/>
              </a:defRPr>
            </a:lvl2pPr>
            <a:lvl3pPr>
              <a:defRPr>
                <a:latin typeface="Co Text" panose="020B0503060202020204" pitchFamily="34" charset="0"/>
              </a:defRPr>
            </a:lvl3pPr>
            <a:lvl4pPr>
              <a:defRPr>
                <a:latin typeface="Co Text" panose="020B0503060202020204" pitchFamily="34" charset="0"/>
              </a:defRPr>
            </a:lvl4pPr>
            <a:lvl5pPr>
              <a:defRPr>
                <a:latin typeface="Co Text" panose="020B0503060202020204" pitchFamily="34" charset="0"/>
              </a:defRPr>
            </a:lvl5pPr>
          </a:lstStyle>
          <a:p>
            <a:pPr marL="0" marR="0" lvl="0" indent="0" algn="l" defTabSz="1507846" rtl="0" eaLnBrk="1" fontAlgn="auto" latinLnBrk="0" hangingPunct="1">
              <a:lnSpc>
                <a:spcPct val="100000"/>
              </a:lnSpc>
              <a:spcBef>
                <a:spcPts val="1649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GB" sz="2309" dirty="0">
                <a:solidFill>
                  <a:srgbClr val="5B686E"/>
                </a:solidFill>
                <a:latin typeface="Co Text" panose="020B0603060202020204" pitchFamily="34" charset="0"/>
                <a:cs typeface="Co Text" panose="020B0603060202020204" pitchFamily="34" charset="0"/>
              </a:rPr>
              <a:t>Lorem ipsum </a:t>
            </a:r>
            <a:r>
              <a:rPr lang="en-GB" sz="2309" dirty="0" err="1">
                <a:solidFill>
                  <a:srgbClr val="5B686E"/>
                </a:solidFill>
                <a:latin typeface="Co Text" panose="020B0603060202020204" pitchFamily="34" charset="0"/>
                <a:cs typeface="Co Text" panose="020B0603060202020204" pitchFamily="34" charset="0"/>
              </a:rPr>
              <a:t>dolor</a:t>
            </a:r>
            <a:endParaRPr lang="en-GB" sz="2309" dirty="0">
              <a:solidFill>
                <a:srgbClr val="5B686E"/>
              </a:solidFill>
              <a:latin typeface="Co Text" panose="020B0603060202020204" pitchFamily="34" charset="0"/>
              <a:cs typeface="Co Text" panose="020B0603060202020204" pitchFamily="34" charset="0"/>
            </a:endParaRPr>
          </a:p>
        </p:txBody>
      </p:sp>
      <p:sp>
        <p:nvSpPr>
          <p:cNvPr id="50" name="Text Placeholder 2">
            <a:extLst>
              <a:ext uri="{FF2B5EF4-FFF2-40B4-BE49-F238E27FC236}">
                <a16:creationId xmlns:a16="http://schemas.microsoft.com/office/drawing/2014/main" id="{52BEEFED-D6E2-46AC-80EF-CE082749A282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5222432" y="8572544"/>
            <a:ext cx="3107238" cy="1049779"/>
          </a:xfrm>
        </p:spPr>
        <p:txBody>
          <a:bodyPr>
            <a:noAutofit/>
          </a:bodyPr>
          <a:lstStyle>
            <a:lvl1pPr marL="0" indent="0">
              <a:buNone/>
              <a:defRPr sz="1979"/>
            </a:lvl1pPr>
            <a:lvl2pPr>
              <a:defRPr sz="1979"/>
            </a:lvl2pPr>
            <a:lvl3pPr>
              <a:defRPr sz="1979"/>
            </a:lvl3pPr>
            <a:lvl4pPr>
              <a:defRPr sz="1979"/>
            </a:lvl4pPr>
            <a:lvl5pPr>
              <a:defRPr sz="1979"/>
            </a:lvl5pPr>
          </a:lstStyle>
          <a:p>
            <a:r>
              <a:rPr lang="en-GB" sz="1979" dirty="0">
                <a:solidFill>
                  <a:srgbClr val="5B686E"/>
                </a:solidFill>
                <a:latin typeface="Co Text Light" panose="020B0303060202020204" pitchFamily="34" charset="0"/>
                <a:cs typeface="Co Text Light" panose="020B0303060202020204" pitchFamily="34" charset="0"/>
              </a:rPr>
              <a:t>Lorem ipsum </a:t>
            </a:r>
            <a:r>
              <a:rPr lang="en-GB" sz="1979" dirty="0" err="1">
                <a:solidFill>
                  <a:srgbClr val="5B686E"/>
                </a:solidFill>
                <a:latin typeface="Co Text Light" panose="020B0303060202020204" pitchFamily="34" charset="0"/>
                <a:cs typeface="Co Text Light" panose="020B0303060202020204" pitchFamily="34" charset="0"/>
              </a:rPr>
              <a:t>dolor</a:t>
            </a:r>
            <a:r>
              <a:rPr lang="en-GB" sz="1979" dirty="0">
                <a:solidFill>
                  <a:srgbClr val="5B686E"/>
                </a:solidFill>
                <a:latin typeface="Co Text Light" panose="020B0303060202020204" pitchFamily="34" charset="0"/>
                <a:cs typeface="Co Text Light" panose="020B0303060202020204" pitchFamily="34" charset="0"/>
              </a:rPr>
              <a:t> sit </a:t>
            </a:r>
            <a:r>
              <a:rPr lang="en-GB" sz="1979" dirty="0" err="1">
                <a:solidFill>
                  <a:srgbClr val="5B686E"/>
                </a:solidFill>
                <a:latin typeface="Co Text Light" panose="020B0303060202020204" pitchFamily="34" charset="0"/>
                <a:cs typeface="Co Text Light" panose="020B0303060202020204" pitchFamily="34" charset="0"/>
              </a:rPr>
              <a:t>amet</a:t>
            </a:r>
            <a:r>
              <a:rPr lang="en-GB" sz="1979" dirty="0">
                <a:solidFill>
                  <a:srgbClr val="5B686E"/>
                </a:solidFill>
                <a:latin typeface="Co Text Light" panose="020B0303060202020204" pitchFamily="34" charset="0"/>
                <a:cs typeface="Co Text Light" panose="020B0303060202020204" pitchFamily="34" charset="0"/>
              </a:rPr>
              <a:t>, </a:t>
            </a:r>
            <a:r>
              <a:rPr lang="en-GB" sz="1979" dirty="0" err="1">
                <a:solidFill>
                  <a:srgbClr val="5B686E"/>
                </a:solidFill>
                <a:latin typeface="Co Text Light" panose="020B0303060202020204" pitchFamily="34" charset="0"/>
                <a:cs typeface="Co Text Light" panose="020B0303060202020204" pitchFamily="34" charset="0"/>
              </a:rPr>
              <a:t>consectetur</a:t>
            </a:r>
            <a:r>
              <a:rPr lang="en-GB" sz="1979" dirty="0">
                <a:solidFill>
                  <a:srgbClr val="5B686E"/>
                </a:solidFill>
                <a:latin typeface="Co Text Light" panose="020B0303060202020204" pitchFamily="34" charset="0"/>
                <a:cs typeface="Co Text Light" panose="020B0303060202020204" pitchFamily="34" charset="0"/>
              </a:rPr>
              <a:t> </a:t>
            </a:r>
            <a:r>
              <a:rPr lang="en-GB" sz="1979" dirty="0" err="1">
                <a:solidFill>
                  <a:srgbClr val="5B686E"/>
                </a:solidFill>
                <a:latin typeface="Co Text Light" panose="020B0303060202020204" pitchFamily="34" charset="0"/>
                <a:cs typeface="Co Text Light" panose="020B0303060202020204" pitchFamily="34" charset="0"/>
              </a:rPr>
              <a:t>adipiscing</a:t>
            </a:r>
            <a:r>
              <a:rPr lang="en-GB" sz="1979" dirty="0">
                <a:solidFill>
                  <a:srgbClr val="5B686E"/>
                </a:solidFill>
                <a:latin typeface="Co Text Light" panose="020B0303060202020204" pitchFamily="34" charset="0"/>
                <a:cs typeface="Co Text Light" panose="020B0303060202020204" pitchFamily="34" charset="0"/>
              </a:rPr>
              <a:t> </a:t>
            </a:r>
            <a:r>
              <a:rPr lang="en-GB" sz="1979" dirty="0" err="1">
                <a:solidFill>
                  <a:srgbClr val="5B686E"/>
                </a:solidFill>
                <a:latin typeface="Co Text Light" panose="020B0303060202020204" pitchFamily="34" charset="0"/>
                <a:cs typeface="Co Text Light" panose="020B0303060202020204" pitchFamily="34" charset="0"/>
              </a:rPr>
              <a:t>elit</a:t>
            </a:r>
            <a:r>
              <a:rPr lang="en-GB" sz="1979" dirty="0">
                <a:solidFill>
                  <a:srgbClr val="5B686E"/>
                </a:solidFill>
                <a:latin typeface="Co Text Light" panose="020B0303060202020204" pitchFamily="34" charset="0"/>
                <a:cs typeface="Co Text Light" panose="020B0303060202020204" pitchFamily="34" charset="0"/>
              </a:rPr>
              <a:t>.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D21B77BE-CDC6-4633-ADB3-86A4F4A3EC4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4661635" y="1154559"/>
            <a:ext cx="4087172" cy="1614929"/>
          </a:xfrm>
          <a:noFill/>
        </p:spPr>
        <p:txBody>
          <a:bodyPr wrap="square" rtlCol="0">
            <a:spAutoFit/>
          </a:bodyPr>
          <a:lstStyle>
            <a:lvl1pPr>
              <a:lnSpc>
                <a:spcPct val="100000"/>
              </a:lnSpc>
              <a:defRPr lang="en-GB" sz="4947" dirty="0">
                <a:solidFill>
                  <a:srgbClr val="5B686E"/>
                </a:solidFill>
                <a:latin typeface="Co Text Light" panose="020B0303060202020204" pitchFamily="34" charset="0"/>
                <a:ea typeface="+mn-ea"/>
                <a:cs typeface="Co Text Light" panose="020B0303060202020204" pitchFamily="34" charset="0"/>
              </a:defRPr>
            </a:lvl1pPr>
          </a:lstStyle>
          <a:p>
            <a:r>
              <a:rPr lang="en-US" sz="4947" dirty="0">
                <a:solidFill>
                  <a:srgbClr val="5B686E"/>
                </a:solidFill>
                <a:latin typeface="Co Text Light" panose="020B0303060202020204" pitchFamily="34" charset="0"/>
                <a:cs typeface="Co Text Light" panose="020B0303060202020204" pitchFamily="34" charset="0"/>
              </a:rPr>
              <a:t>Main title icon slide</a:t>
            </a:r>
          </a:p>
        </p:txBody>
      </p:sp>
    </p:spTree>
    <p:extLst>
      <p:ext uri="{BB962C8B-B14F-4D97-AF65-F5344CB8AC3E}">
        <p14:creationId xmlns:p14="http://schemas.microsoft.com/office/powerpoint/2010/main" val="903532897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py in box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Text Placeholder 21">
            <a:extLst>
              <a:ext uri="{FF2B5EF4-FFF2-40B4-BE49-F238E27FC236}">
                <a16:creationId xmlns:a16="http://schemas.microsoft.com/office/drawing/2014/main" id="{0481DFC1-11AA-4955-83BC-035EBF862D09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13980114" y="4063062"/>
            <a:ext cx="5076412" cy="4709503"/>
          </a:xfrm>
        </p:spPr>
        <p:txBody>
          <a:bodyPr/>
          <a:lstStyle>
            <a:lvl1pPr marL="0" indent="0">
              <a:spcAft>
                <a:spcPts val="989"/>
              </a:spcAft>
              <a:buFont typeface="Arial" panose="020B0604020202020204" pitchFamily="34" charset="0"/>
              <a:buNone/>
              <a:defRPr/>
            </a:lvl1pPr>
          </a:lstStyle>
          <a:p>
            <a:r>
              <a:rPr lang="en-GB" sz="2309" dirty="0">
                <a:solidFill>
                  <a:srgbClr val="5B686E"/>
                </a:solidFill>
                <a:latin typeface="Co Text Light" panose="020B0303060202020204" pitchFamily="34" charset="0"/>
                <a:cs typeface="Co Text Light" panose="020B0303060202020204" pitchFamily="34" charset="0"/>
              </a:rPr>
              <a:t>Lorem ipsum </a:t>
            </a:r>
            <a:r>
              <a:rPr lang="en-GB" sz="2309" dirty="0" err="1">
                <a:solidFill>
                  <a:srgbClr val="5B686E"/>
                </a:solidFill>
                <a:latin typeface="Co Text Light" panose="020B0303060202020204" pitchFamily="34" charset="0"/>
                <a:cs typeface="Co Text Light" panose="020B0303060202020204" pitchFamily="34" charset="0"/>
              </a:rPr>
              <a:t>dolor</a:t>
            </a:r>
            <a:r>
              <a:rPr lang="en-GB" sz="2309" dirty="0">
                <a:solidFill>
                  <a:srgbClr val="5B686E"/>
                </a:solidFill>
                <a:latin typeface="Co Text Light" panose="020B0303060202020204" pitchFamily="34" charset="0"/>
                <a:cs typeface="Co Text Light" panose="020B0303060202020204" pitchFamily="34" charset="0"/>
              </a:rPr>
              <a:t> sit </a:t>
            </a:r>
            <a:r>
              <a:rPr lang="en-GB" sz="2309" dirty="0" err="1">
                <a:solidFill>
                  <a:srgbClr val="5B686E"/>
                </a:solidFill>
                <a:latin typeface="Co Text Light" panose="020B0303060202020204" pitchFamily="34" charset="0"/>
                <a:cs typeface="Co Text Light" panose="020B0303060202020204" pitchFamily="34" charset="0"/>
              </a:rPr>
              <a:t>amet</a:t>
            </a:r>
            <a:r>
              <a:rPr lang="en-GB" sz="2309" dirty="0">
                <a:solidFill>
                  <a:srgbClr val="5B686E"/>
                </a:solidFill>
                <a:latin typeface="Co Text Light" panose="020B0303060202020204" pitchFamily="34" charset="0"/>
                <a:cs typeface="Co Text Light" panose="020B0303060202020204" pitchFamily="34" charset="0"/>
              </a:rPr>
              <a:t>, </a:t>
            </a:r>
            <a:r>
              <a:rPr lang="en-GB" sz="2309" dirty="0" err="1">
                <a:solidFill>
                  <a:srgbClr val="5B686E"/>
                </a:solidFill>
                <a:latin typeface="Co Text Light" panose="020B0303060202020204" pitchFamily="34" charset="0"/>
                <a:cs typeface="Co Text Light" panose="020B0303060202020204" pitchFamily="34" charset="0"/>
              </a:rPr>
              <a:t>consectet</a:t>
            </a:r>
            <a:r>
              <a:rPr lang="en-GB" sz="2309" dirty="0">
                <a:solidFill>
                  <a:srgbClr val="5B686E"/>
                </a:solidFill>
                <a:latin typeface="Co Text Light" panose="020B0303060202020204" pitchFamily="34" charset="0"/>
                <a:cs typeface="Co Text Light" panose="020B0303060202020204" pitchFamily="34" charset="0"/>
              </a:rPr>
              <a:t> </a:t>
            </a:r>
            <a:r>
              <a:rPr lang="en-GB" sz="2309" dirty="0" err="1">
                <a:solidFill>
                  <a:srgbClr val="5B686E"/>
                </a:solidFill>
                <a:latin typeface="Co Text Light" panose="020B0303060202020204" pitchFamily="34" charset="0"/>
                <a:cs typeface="Co Text Light" panose="020B0303060202020204" pitchFamily="34" charset="0"/>
              </a:rPr>
              <a:t>uradipiscing</a:t>
            </a:r>
            <a:r>
              <a:rPr lang="en-GB" sz="2309" dirty="0">
                <a:solidFill>
                  <a:srgbClr val="5B686E"/>
                </a:solidFill>
                <a:latin typeface="Co Text Light" panose="020B0303060202020204" pitchFamily="34" charset="0"/>
                <a:cs typeface="Co Text Light" panose="020B0303060202020204" pitchFamily="34" charset="0"/>
              </a:rPr>
              <a:t> </a:t>
            </a:r>
            <a:r>
              <a:rPr lang="en-GB" sz="2309" dirty="0" err="1">
                <a:solidFill>
                  <a:srgbClr val="5B686E"/>
                </a:solidFill>
                <a:latin typeface="Co Text Light" panose="020B0303060202020204" pitchFamily="34" charset="0"/>
                <a:cs typeface="Co Text Light" panose="020B0303060202020204" pitchFamily="34" charset="0"/>
              </a:rPr>
              <a:t>elit</a:t>
            </a:r>
            <a:r>
              <a:rPr lang="en-GB" sz="2309" dirty="0">
                <a:solidFill>
                  <a:srgbClr val="5B686E"/>
                </a:solidFill>
                <a:latin typeface="Co Text Light" panose="020B0303060202020204" pitchFamily="34" charset="0"/>
                <a:cs typeface="Co Text Light" panose="020B0303060202020204" pitchFamily="34" charset="0"/>
              </a:rPr>
              <a:t>. </a:t>
            </a:r>
            <a:r>
              <a:rPr lang="en-GB" sz="2309" dirty="0" err="1">
                <a:solidFill>
                  <a:srgbClr val="5B686E"/>
                </a:solidFill>
                <a:latin typeface="Co Text Light" panose="020B0303060202020204" pitchFamily="34" charset="0"/>
                <a:cs typeface="Co Text Light" panose="020B0303060202020204" pitchFamily="34" charset="0"/>
              </a:rPr>
              <a:t>Vivamus</a:t>
            </a:r>
            <a:r>
              <a:rPr lang="en-GB" sz="2309" dirty="0">
                <a:solidFill>
                  <a:srgbClr val="5B686E"/>
                </a:solidFill>
                <a:latin typeface="Co Text Light" panose="020B0303060202020204" pitchFamily="34" charset="0"/>
                <a:cs typeface="Co Text Light" panose="020B0303060202020204" pitchFamily="34" charset="0"/>
              </a:rPr>
              <a:t> </a:t>
            </a:r>
            <a:r>
              <a:rPr lang="en-GB" sz="2309" dirty="0" err="1">
                <a:solidFill>
                  <a:srgbClr val="5B686E"/>
                </a:solidFill>
                <a:latin typeface="Co Text Light" panose="020B0303060202020204" pitchFamily="34" charset="0"/>
                <a:cs typeface="Co Text Light" panose="020B0303060202020204" pitchFamily="34" charset="0"/>
              </a:rPr>
              <a:t>ullamcorper</a:t>
            </a:r>
            <a:r>
              <a:rPr lang="en-GB" sz="2309" dirty="0">
                <a:solidFill>
                  <a:srgbClr val="5B686E"/>
                </a:solidFill>
                <a:latin typeface="Co Text Light" panose="020B0303060202020204" pitchFamily="34" charset="0"/>
                <a:cs typeface="Co Text Light" panose="020B0303060202020204" pitchFamily="34" charset="0"/>
              </a:rPr>
              <a:t> </a:t>
            </a:r>
            <a:r>
              <a:rPr lang="en-GB" sz="2309" dirty="0" err="1">
                <a:solidFill>
                  <a:srgbClr val="5B686E"/>
                </a:solidFill>
                <a:latin typeface="Co Text Light" panose="020B0303060202020204" pitchFamily="34" charset="0"/>
                <a:cs typeface="Co Text Light" panose="020B0303060202020204" pitchFamily="34" charset="0"/>
              </a:rPr>
              <a:t>rhoncuseros</a:t>
            </a:r>
            <a:r>
              <a:rPr lang="en-GB" sz="2309" dirty="0">
                <a:solidFill>
                  <a:srgbClr val="5B686E"/>
                </a:solidFill>
                <a:latin typeface="Co Text Light" panose="020B0303060202020204" pitchFamily="34" charset="0"/>
                <a:cs typeface="Co Text Light" panose="020B0303060202020204" pitchFamily="34" charset="0"/>
              </a:rPr>
              <a:t>, ac </a:t>
            </a:r>
            <a:r>
              <a:rPr lang="en-GB" sz="2309" dirty="0" err="1">
                <a:solidFill>
                  <a:srgbClr val="5B686E"/>
                </a:solidFill>
                <a:latin typeface="Co Text Light" panose="020B0303060202020204" pitchFamily="34" charset="0"/>
                <a:cs typeface="Co Text Light" panose="020B0303060202020204" pitchFamily="34" charset="0"/>
              </a:rPr>
              <a:t>ultricies</a:t>
            </a:r>
            <a:r>
              <a:rPr lang="en-GB" sz="2309" dirty="0">
                <a:solidFill>
                  <a:srgbClr val="5B686E"/>
                </a:solidFill>
                <a:latin typeface="Co Text Light" panose="020B0303060202020204" pitchFamily="34" charset="0"/>
                <a:cs typeface="Co Text Light" panose="020B0303060202020204" pitchFamily="34" charset="0"/>
              </a:rPr>
              <a:t> </a:t>
            </a:r>
            <a:r>
              <a:rPr lang="en-GB" sz="2309" dirty="0" err="1">
                <a:solidFill>
                  <a:srgbClr val="5B686E"/>
                </a:solidFill>
                <a:latin typeface="Co Text Light" panose="020B0303060202020204" pitchFamily="34" charset="0"/>
                <a:cs typeface="Co Text Light" panose="020B0303060202020204" pitchFamily="34" charset="0"/>
              </a:rPr>
              <a:t>felis</a:t>
            </a:r>
            <a:r>
              <a:rPr lang="en-GB" sz="2309" dirty="0">
                <a:solidFill>
                  <a:srgbClr val="5B686E"/>
                </a:solidFill>
                <a:latin typeface="Co Text Light" panose="020B0303060202020204" pitchFamily="34" charset="0"/>
                <a:cs typeface="Co Text Light" panose="020B0303060202020204" pitchFamily="34" charset="0"/>
              </a:rPr>
              <a:t> </a:t>
            </a:r>
            <a:r>
              <a:rPr lang="en-GB" sz="2309" dirty="0" err="1">
                <a:solidFill>
                  <a:srgbClr val="5B686E"/>
                </a:solidFill>
                <a:latin typeface="Co Text Light" panose="020B0303060202020204" pitchFamily="34" charset="0"/>
                <a:cs typeface="Co Text Light" panose="020B0303060202020204" pitchFamily="34" charset="0"/>
              </a:rPr>
              <a:t>imperdiet</a:t>
            </a:r>
            <a:r>
              <a:rPr lang="en-GB" sz="2309" dirty="0">
                <a:solidFill>
                  <a:srgbClr val="5B686E"/>
                </a:solidFill>
                <a:latin typeface="Co Text Light" panose="020B0303060202020204" pitchFamily="34" charset="0"/>
                <a:cs typeface="Co Text Light" panose="020B0303060202020204" pitchFamily="34" charset="0"/>
              </a:rPr>
              <a:t> </a:t>
            </a:r>
            <a:r>
              <a:rPr lang="en-GB" sz="2309" dirty="0" err="1">
                <a:solidFill>
                  <a:srgbClr val="5B686E"/>
                </a:solidFill>
                <a:latin typeface="Co Text Light" panose="020B0303060202020204" pitchFamily="34" charset="0"/>
                <a:cs typeface="Co Text Light" panose="020B0303060202020204" pitchFamily="34" charset="0"/>
              </a:rPr>
              <a:t>eu</a:t>
            </a:r>
            <a:r>
              <a:rPr lang="en-GB" sz="2309" dirty="0">
                <a:solidFill>
                  <a:srgbClr val="5B686E"/>
                </a:solidFill>
                <a:latin typeface="Co Text Light" panose="020B0303060202020204" pitchFamily="34" charset="0"/>
                <a:cs typeface="Co Text Light" panose="020B0303060202020204" pitchFamily="34" charset="0"/>
              </a:rPr>
              <a:t>. </a:t>
            </a:r>
            <a:r>
              <a:rPr lang="en-GB" sz="2309" dirty="0" err="1">
                <a:solidFill>
                  <a:srgbClr val="5B686E"/>
                </a:solidFill>
                <a:latin typeface="Co Text Light" panose="020B0303060202020204" pitchFamily="34" charset="0"/>
                <a:cs typeface="Co Text Light" panose="020B0303060202020204" pitchFamily="34" charset="0"/>
              </a:rPr>
              <a:t>Morbimolestie</a:t>
            </a:r>
            <a:r>
              <a:rPr lang="en-GB" sz="2309" dirty="0">
                <a:solidFill>
                  <a:srgbClr val="5B686E"/>
                </a:solidFill>
                <a:latin typeface="Co Text Light" panose="020B0303060202020204" pitchFamily="34" charset="0"/>
                <a:cs typeface="Co Text Light" panose="020B0303060202020204" pitchFamily="34" charset="0"/>
              </a:rPr>
              <a:t> </a:t>
            </a:r>
            <a:r>
              <a:rPr lang="en-GB" sz="2309" dirty="0" err="1">
                <a:solidFill>
                  <a:srgbClr val="5B686E"/>
                </a:solidFill>
                <a:latin typeface="Co Text Light" panose="020B0303060202020204" pitchFamily="34" charset="0"/>
                <a:cs typeface="Co Text Light" panose="020B0303060202020204" pitchFamily="34" charset="0"/>
              </a:rPr>
              <a:t>sapien</a:t>
            </a:r>
            <a:r>
              <a:rPr lang="en-GB" sz="2309" dirty="0">
                <a:solidFill>
                  <a:srgbClr val="5B686E"/>
                </a:solidFill>
                <a:latin typeface="Co Text Light" panose="020B0303060202020204" pitchFamily="34" charset="0"/>
                <a:cs typeface="Co Text Light" panose="020B0303060202020204" pitchFamily="34" charset="0"/>
              </a:rPr>
              <a:t> </a:t>
            </a:r>
            <a:r>
              <a:rPr lang="en-GB" sz="2309" dirty="0" err="1">
                <a:solidFill>
                  <a:srgbClr val="5B686E"/>
                </a:solidFill>
                <a:latin typeface="Co Text Light" panose="020B0303060202020204" pitchFamily="34" charset="0"/>
                <a:cs typeface="Co Text Light" panose="020B0303060202020204" pitchFamily="34" charset="0"/>
              </a:rPr>
              <a:t>sed</a:t>
            </a:r>
            <a:r>
              <a:rPr lang="en-GB" sz="2309" dirty="0">
                <a:solidFill>
                  <a:srgbClr val="5B686E"/>
                </a:solidFill>
                <a:latin typeface="Co Text Light" panose="020B0303060202020204" pitchFamily="34" charset="0"/>
                <a:cs typeface="Co Text Light" panose="020B0303060202020204" pitchFamily="34" charset="0"/>
              </a:rPr>
              <a:t> </a:t>
            </a:r>
            <a:r>
              <a:rPr lang="en-GB" sz="2309" dirty="0" err="1">
                <a:solidFill>
                  <a:srgbClr val="5B686E"/>
                </a:solidFill>
                <a:latin typeface="Co Text Light" panose="020B0303060202020204" pitchFamily="34" charset="0"/>
                <a:cs typeface="Co Text Light" panose="020B0303060202020204" pitchFamily="34" charset="0"/>
              </a:rPr>
              <a:t>pretium</a:t>
            </a:r>
            <a:r>
              <a:rPr lang="en-GB" sz="2309" dirty="0">
                <a:solidFill>
                  <a:srgbClr val="5B686E"/>
                </a:solidFill>
                <a:latin typeface="Co Text Light" panose="020B0303060202020204" pitchFamily="34" charset="0"/>
                <a:cs typeface="Co Text Light" panose="020B0303060202020204" pitchFamily="34" charset="0"/>
              </a:rPr>
              <a:t> vestibulum. </a:t>
            </a:r>
            <a:r>
              <a:rPr lang="en-GB" sz="2309" dirty="0" err="1">
                <a:solidFill>
                  <a:srgbClr val="5B686E"/>
                </a:solidFill>
                <a:latin typeface="Co Text Light" panose="020B0303060202020204" pitchFamily="34" charset="0"/>
                <a:cs typeface="Co Text Light" panose="020B0303060202020204" pitchFamily="34" charset="0"/>
              </a:rPr>
              <a:t>Aeneanmolestie</a:t>
            </a:r>
            <a:r>
              <a:rPr lang="en-GB" sz="2309" dirty="0">
                <a:solidFill>
                  <a:srgbClr val="5B686E"/>
                </a:solidFill>
                <a:latin typeface="Co Text Light" panose="020B0303060202020204" pitchFamily="34" charset="0"/>
                <a:cs typeface="Co Text Light" panose="020B0303060202020204" pitchFamily="34" charset="0"/>
              </a:rPr>
              <a:t> </a:t>
            </a:r>
            <a:r>
              <a:rPr lang="en-GB" sz="2309" dirty="0" err="1">
                <a:solidFill>
                  <a:srgbClr val="5B686E"/>
                </a:solidFill>
                <a:latin typeface="Co Text Light" panose="020B0303060202020204" pitchFamily="34" charset="0"/>
                <a:cs typeface="Co Text Light" panose="020B0303060202020204" pitchFamily="34" charset="0"/>
              </a:rPr>
              <a:t>luctus</a:t>
            </a:r>
            <a:r>
              <a:rPr lang="en-GB" sz="2309" dirty="0">
                <a:solidFill>
                  <a:srgbClr val="5B686E"/>
                </a:solidFill>
                <a:latin typeface="Co Text Light" panose="020B0303060202020204" pitchFamily="34" charset="0"/>
                <a:cs typeface="Co Text Light" panose="020B0303060202020204" pitchFamily="34" charset="0"/>
              </a:rPr>
              <a:t> ligula vel. </a:t>
            </a:r>
          </a:p>
          <a:p>
            <a:r>
              <a:rPr lang="en-GB" sz="2309" dirty="0" err="1">
                <a:solidFill>
                  <a:srgbClr val="5B686E"/>
                </a:solidFill>
                <a:latin typeface="Co Text Light" panose="020B0303060202020204" pitchFamily="34" charset="0"/>
                <a:cs typeface="Co Text Light" panose="020B0303060202020204" pitchFamily="34" charset="0"/>
              </a:rPr>
              <a:t>Nulla</a:t>
            </a:r>
            <a:r>
              <a:rPr lang="en-GB" sz="2309" dirty="0">
                <a:solidFill>
                  <a:srgbClr val="5B686E"/>
                </a:solidFill>
                <a:latin typeface="Co Text Light" panose="020B0303060202020204" pitchFamily="34" charset="0"/>
                <a:cs typeface="Co Text Light" panose="020B0303060202020204" pitchFamily="34" charset="0"/>
              </a:rPr>
              <a:t> </a:t>
            </a:r>
            <a:r>
              <a:rPr lang="en-GB" sz="2309" dirty="0" err="1">
                <a:solidFill>
                  <a:srgbClr val="5B686E"/>
                </a:solidFill>
                <a:latin typeface="Co Text Light" panose="020B0303060202020204" pitchFamily="34" charset="0"/>
                <a:cs typeface="Co Text Light" panose="020B0303060202020204" pitchFamily="34" charset="0"/>
              </a:rPr>
              <a:t>facilisi.Aliquam</a:t>
            </a:r>
            <a:r>
              <a:rPr lang="en-GB" sz="2309" dirty="0">
                <a:solidFill>
                  <a:srgbClr val="5B686E"/>
                </a:solidFill>
                <a:latin typeface="Co Text Light" panose="020B0303060202020204" pitchFamily="34" charset="0"/>
                <a:cs typeface="Co Text Light" panose="020B0303060202020204" pitchFamily="34" charset="0"/>
              </a:rPr>
              <a:t> </a:t>
            </a:r>
            <a:r>
              <a:rPr lang="en-GB" sz="2309" dirty="0" err="1">
                <a:solidFill>
                  <a:srgbClr val="5B686E"/>
                </a:solidFill>
                <a:latin typeface="Co Text Light" panose="020B0303060202020204" pitchFamily="34" charset="0"/>
                <a:cs typeface="Co Text Light" panose="020B0303060202020204" pitchFamily="34" charset="0"/>
              </a:rPr>
              <a:t>erat</a:t>
            </a:r>
            <a:r>
              <a:rPr lang="en-GB" sz="2309" dirty="0">
                <a:solidFill>
                  <a:srgbClr val="5B686E"/>
                </a:solidFill>
                <a:latin typeface="Co Text Light" panose="020B0303060202020204" pitchFamily="34" charset="0"/>
                <a:cs typeface="Co Text Light" panose="020B0303060202020204" pitchFamily="34" charset="0"/>
              </a:rPr>
              <a:t> </a:t>
            </a:r>
            <a:r>
              <a:rPr lang="en-GB" sz="2309" dirty="0" err="1">
                <a:solidFill>
                  <a:srgbClr val="5B686E"/>
                </a:solidFill>
                <a:latin typeface="Co Text Light" panose="020B0303060202020204" pitchFamily="34" charset="0"/>
                <a:cs typeface="Co Text Light" panose="020B0303060202020204" pitchFamily="34" charset="0"/>
              </a:rPr>
              <a:t>volutpat</a:t>
            </a:r>
            <a:r>
              <a:rPr lang="en-GB" sz="2309" dirty="0">
                <a:solidFill>
                  <a:srgbClr val="5B686E"/>
                </a:solidFill>
                <a:latin typeface="Co Text Light" panose="020B0303060202020204" pitchFamily="34" charset="0"/>
                <a:cs typeface="Co Text Light" panose="020B0303060202020204" pitchFamily="34" charset="0"/>
              </a:rPr>
              <a:t>. Duis </a:t>
            </a:r>
            <a:r>
              <a:rPr lang="en-GB" sz="2309" dirty="0" err="1">
                <a:solidFill>
                  <a:srgbClr val="5B686E"/>
                </a:solidFill>
                <a:latin typeface="Co Text Light" panose="020B0303060202020204" pitchFamily="34" charset="0"/>
                <a:cs typeface="Co Text Light" panose="020B0303060202020204" pitchFamily="34" charset="0"/>
              </a:rPr>
              <a:t>ultricies</a:t>
            </a:r>
            <a:r>
              <a:rPr lang="en-GB" sz="2309" dirty="0">
                <a:solidFill>
                  <a:srgbClr val="5B686E"/>
                </a:solidFill>
                <a:latin typeface="Co Text Light" panose="020B0303060202020204" pitchFamily="34" charset="0"/>
                <a:cs typeface="Co Text Light" panose="020B0303060202020204" pitchFamily="34" charset="0"/>
              </a:rPr>
              <a:t> </a:t>
            </a:r>
            <a:r>
              <a:rPr lang="en-GB" sz="2309" dirty="0" err="1">
                <a:solidFill>
                  <a:srgbClr val="5B686E"/>
                </a:solidFill>
                <a:latin typeface="Co Text Light" panose="020B0303060202020204" pitchFamily="34" charset="0"/>
                <a:cs typeface="Co Text Light" panose="020B0303060202020204" pitchFamily="34" charset="0"/>
              </a:rPr>
              <a:t>erat</a:t>
            </a:r>
            <a:r>
              <a:rPr lang="en-GB" sz="2309" dirty="0">
                <a:solidFill>
                  <a:srgbClr val="5B686E"/>
                </a:solidFill>
                <a:latin typeface="Co Text Light" panose="020B0303060202020204" pitchFamily="34" charset="0"/>
                <a:cs typeface="Co Text Light" panose="020B0303060202020204" pitchFamily="34" charset="0"/>
              </a:rPr>
              <a:t> </a:t>
            </a:r>
            <a:r>
              <a:rPr lang="en-GB" sz="2309" dirty="0" err="1">
                <a:solidFill>
                  <a:srgbClr val="5B686E"/>
                </a:solidFill>
                <a:latin typeface="Co Text Light" panose="020B0303060202020204" pitchFamily="34" charset="0"/>
                <a:cs typeface="Co Text Light" panose="020B0303060202020204" pitchFamily="34" charset="0"/>
              </a:rPr>
              <a:t>atefficitur</a:t>
            </a:r>
            <a:r>
              <a:rPr lang="en-GB" sz="2309" dirty="0">
                <a:solidFill>
                  <a:srgbClr val="5B686E"/>
                </a:solidFill>
                <a:latin typeface="Co Text Light" panose="020B0303060202020204" pitchFamily="34" charset="0"/>
                <a:cs typeface="Co Text Light" panose="020B0303060202020204" pitchFamily="34" charset="0"/>
              </a:rPr>
              <a:t> </a:t>
            </a:r>
            <a:r>
              <a:rPr lang="en-GB" sz="2309" dirty="0" err="1">
                <a:solidFill>
                  <a:srgbClr val="5B686E"/>
                </a:solidFill>
                <a:latin typeface="Co Text Light" panose="020B0303060202020204" pitchFamily="34" charset="0"/>
                <a:cs typeface="Co Text Light" panose="020B0303060202020204" pitchFamily="34" charset="0"/>
              </a:rPr>
              <a:t>tempor</a:t>
            </a:r>
            <a:r>
              <a:rPr lang="en-GB" sz="2309" dirty="0">
                <a:solidFill>
                  <a:srgbClr val="5B686E"/>
                </a:solidFill>
                <a:latin typeface="Co Text Light" panose="020B0303060202020204" pitchFamily="34" charset="0"/>
                <a:cs typeface="Co Text Light" panose="020B0303060202020204" pitchFamily="34" charset="0"/>
              </a:rPr>
              <a:t>. Duis </a:t>
            </a:r>
            <a:r>
              <a:rPr lang="en-GB" sz="2309" dirty="0" err="1">
                <a:solidFill>
                  <a:srgbClr val="5B686E"/>
                </a:solidFill>
                <a:latin typeface="Co Text Light" panose="020B0303060202020204" pitchFamily="34" charset="0"/>
                <a:cs typeface="Co Text Light" panose="020B0303060202020204" pitchFamily="34" charset="0"/>
              </a:rPr>
              <a:t>laoreet</a:t>
            </a:r>
            <a:r>
              <a:rPr lang="en-GB" sz="2309" dirty="0">
                <a:solidFill>
                  <a:srgbClr val="5B686E"/>
                </a:solidFill>
                <a:latin typeface="Co Text Light" panose="020B0303060202020204" pitchFamily="34" charset="0"/>
                <a:cs typeface="Co Text Light" panose="020B0303060202020204" pitchFamily="34" charset="0"/>
              </a:rPr>
              <a:t> vitae </a:t>
            </a:r>
            <a:r>
              <a:rPr lang="en-GB" sz="2309" dirty="0" err="1">
                <a:solidFill>
                  <a:srgbClr val="5B686E"/>
                </a:solidFill>
                <a:latin typeface="Co Text Light" panose="020B0303060202020204" pitchFamily="34" charset="0"/>
                <a:cs typeface="Co Text Light" panose="020B0303060202020204" pitchFamily="34" charset="0"/>
              </a:rPr>
              <a:t>leo</a:t>
            </a:r>
            <a:r>
              <a:rPr lang="en-GB" sz="2309" dirty="0">
                <a:solidFill>
                  <a:srgbClr val="5B686E"/>
                </a:solidFill>
                <a:latin typeface="Co Text Light" panose="020B0303060202020204" pitchFamily="34" charset="0"/>
                <a:cs typeface="Co Text Light" panose="020B0303060202020204" pitchFamily="34" charset="0"/>
              </a:rPr>
              <a:t> </a:t>
            </a:r>
            <a:r>
              <a:rPr lang="en-GB" sz="2309" dirty="0" err="1">
                <a:solidFill>
                  <a:srgbClr val="5B686E"/>
                </a:solidFill>
                <a:latin typeface="Co Text Light" panose="020B0303060202020204" pitchFamily="34" charset="0"/>
                <a:cs typeface="Co Text Light" panose="020B0303060202020204" pitchFamily="34" charset="0"/>
              </a:rPr>
              <a:t>utcondimentum</a:t>
            </a:r>
            <a:r>
              <a:rPr lang="en-GB" sz="2309" dirty="0">
                <a:solidFill>
                  <a:srgbClr val="5B686E"/>
                </a:solidFill>
                <a:latin typeface="Co Text Light" panose="020B0303060202020204" pitchFamily="34" charset="0"/>
                <a:cs typeface="Co Text Light" panose="020B0303060202020204" pitchFamily="34" charset="0"/>
              </a:rPr>
              <a:t>. </a:t>
            </a:r>
          </a:p>
        </p:txBody>
      </p:sp>
      <p:sp>
        <p:nvSpPr>
          <p:cNvPr id="36" name="Text Placeholder 2">
            <a:extLst>
              <a:ext uri="{FF2B5EF4-FFF2-40B4-BE49-F238E27FC236}">
                <a16:creationId xmlns:a16="http://schemas.microsoft.com/office/drawing/2014/main" id="{59CEC101-28FB-4604-93F9-DC224B7C01BA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13980114" y="3221080"/>
            <a:ext cx="5076411" cy="565468"/>
          </a:xfrm>
        </p:spPr>
        <p:txBody>
          <a:bodyPr>
            <a:normAutofit/>
          </a:bodyPr>
          <a:lstStyle>
            <a:lvl1pPr marL="0" indent="0">
              <a:buNone/>
              <a:defRPr sz="2638">
                <a:solidFill>
                  <a:srgbClr val="5B686E"/>
                </a:solidFill>
                <a:latin typeface="Co Text" panose="020B0503060202020204" pitchFamily="34" charset="0"/>
              </a:defRPr>
            </a:lvl1pPr>
            <a:lvl2pPr>
              <a:defRPr>
                <a:latin typeface="Co Text" panose="020B0503060202020204" pitchFamily="34" charset="0"/>
              </a:defRPr>
            </a:lvl2pPr>
            <a:lvl3pPr>
              <a:defRPr>
                <a:latin typeface="Co Text" panose="020B0503060202020204" pitchFamily="34" charset="0"/>
              </a:defRPr>
            </a:lvl3pPr>
            <a:lvl4pPr>
              <a:defRPr>
                <a:latin typeface="Co Text" panose="020B0503060202020204" pitchFamily="34" charset="0"/>
              </a:defRPr>
            </a:lvl4pPr>
            <a:lvl5pPr>
              <a:defRPr>
                <a:latin typeface="Co Text" panose="020B0503060202020204" pitchFamily="34" charset="0"/>
              </a:defRPr>
            </a:lvl5pPr>
          </a:lstStyle>
          <a:p>
            <a:pPr lvl="0"/>
            <a:r>
              <a:rPr lang="en-US" dirty="0"/>
              <a:t>Subtitle</a:t>
            </a:r>
          </a:p>
        </p:txBody>
      </p:sp>
      <p:sp>
        <p:nvSpPr>
          <p:cNvPr id="29" name="Text Placeholder 21">
            <a:extLst>
              <a:ext uri="{FF2B5EF4-FFF2-40B4-BE49-F238E27FC236}">
                <a16:creationId xmlns:a16="http://schemas.microsoft.com/office/drawing/2014/main" id="{338F1C80-4514-4FEF-90F0-2FCE9F6998A4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7785414" y="4063062"/>
            <a:ext cx="5076412" cy="4709503"/>
          </a:xfrm>
        </p:spPr>
        <p:txBody>
          <a:bodyPr/>
          <a:lstStyle>
            <a:lvl1pPr marL="0" indent="0">
              <a:spcAft>
                <a:spcPts val="989"/>
              </a:spcAft>
              <a:buFont typeface="Arial" panose="020B0604020202020204" pitchFamily="34" charset="0"/>
              <a:buNone/>
              <a:defRPr/>
            </a:lvl1pPr>
          </a:lstStyle>
          <a:p>
            <a:r>
              <a:rPr lang="en-GB" sz="2309" dirty="0">
                <a:solidFill>
                  <a:srgbClr val="5B686E"/>
                </a:solidFill>
                <a:latin typeface="Co Text Light" panose="020B0303060202020204" pitchFamily="34" charset="0"/>
                <a:cs typeface="Co Text Light" panose="020B0303060202020204" pitchFamily="34" charset="0"/>
              </a:rPr>
              <a:t>Lorem ipsum </a:t>
            </a:r>
            <a:r>
              <a:rPr lang="en-GB" sz="2309" dirty="0" err="1">
                <a:solidFill>
                  <a:srgbClr val="5B686E"/>
                </a:solidFill>
                <a:latin typeface="Co Text Light" panose="020B0303060202020204" pitchFamily="34" charset="0"/>
                <a:cs typeface="Co Text Light" panose="020B0303060202020204" pitchFamily="34" charset="0"/>
              </a:rPr>
              <a:t>dolor</a:t>
            </a:r>
            <a:r>
              <a:rPr lang="en-GB" sz="2309" dirty="0">
                <a:solidFill>
                  <a:srgbClr val="5B686E"/>
                </a:solidFill>
                <a:latin typeface="Co Text Light" panose="020B0303060202020204" pitchFamily="34" charset="0"/>
                <a:cs typeface="Co Text Light" panose="020B0303060202020204" pitchFamily="34" charset="0"/>
              </a:rPr>
              <a:t> sit </a:t>
            </a:r>
            <a:r>
              <a:rPr lang="en-GB" sz="2309" dirty="0" err="1">
                <a:solidFill>
                  <a:srgbClr val="5B686E"/>
                </a:solidFill>
                <a:latin typeface="Co Text Light" panose="020B0303060202020204" pitchFamily="34" charset="0"/>
                <a:cs typeface="Co Text Light" panose="020B0303060202020204" pitchFamily="34" charset="0"/>
              </a:rPr>
              <a:t>amet</a:t>
            </a:r>
            <a:r>
              <a:rPr lang="en-GB" sz="2309" dirty="0">
                <a:solidFill>
                  <a:srgbClr val="5B686E"/>
                </a:solidFill>
                <a:latin typeface="Co Text Light" panose="020B0303060202020204" pitchFamily="34" charset="0"/>
                <a:cs typeface="Co Text Light" panose="020B0303060202020204" pitchFamily="34" charset="0"/>
              </a:rPr>
              <a:t>, </a:t>
            </a:r>
            <a:r>
              <a:rPr lang="en-GB" sz="2309" dirty="0" err="1">
                <a:solidFill>
                  <a:srgbClr val="5B686E"/>
                </a:solidFill>
                <a:latin typeface="Co Text Light" panose="020B0303060202020204" pitchFamily="34" charset="0"/>
                <a:cs typeface="Co Text Light" panose="020B0303060202020204" pitchFamily="34" charset="0"/>
              </a:rPr>
              <a:t>consectet</a:t>
            </a:r>
            <a:r>
              <a:rPr lang="en-GB" sz="2309" dirty="0">
                <a:solidFill>
                  <a:srgbClr val="5B686E"/>
                </a:solidFill>
                <a:latin typeface="Co Text Light" panose="020B0303060202020204" pitchFamily="34" charset="0"/>
                <a:cs typeface="Co Text Light" panose="020B0303060202020204" pitchFamily="34" charset="0"/>
              </a:rPr>
              <a:t> </a:t>
            </a:r>
            <a:r>
              <a:rPr lang="en-GB" sz="2309" dirty="0" err="1">
                <a:solidFill>
                  <a:srgbClr val="5B686E"/>
                </a:solidFill>
                <a:latin typeface="Co Text Light" panose="020B0303060202020204" pitchFamily="34" charset="0"/>
                <a:cs typeface="Co Text Light" panose="020B0303060202020204" pitchFamily="34" charset="0"/>
              </a:rPr>
              <a:t>uradipiscing</a:t>
            </a:r>
            <a:r>
              <a:rPr lang="en-GB" sz="2309" dirty="0">
                <a:solidFill>
                  <a:srgbClr val="5B686E"/>
                </a:solidFill>
                <a:latin typeface="Co Text Light" panose="020B0303060202020204" pitchFamily="34" charset="0"/>
                <a:cs typeface="Co Text Light" panose="020B0303060202020204" pitchFamily="34" charset="0"/>
              </a:rPr>
              <a:t> </a:t>
            </a:r>
            <a:r>
              <a:rPr lang="en-GB" sz="2309" dirty="0" err="1">
                <a:solidFill>
                  <a:srgbClr val="5B686E"/>
                </a:solidFill>
                <a:latin typeface="Co Text Light" panose="020B0303060202020204" pitchFamily="34" charset="0"/>
                <a:cs typeface="Co Text Light" panose="020B0303060202020204" pitchFamily="34" charset="0"/>
              </a:rPr>
              <a:t>elit</a:t>
            </a:r>
            <a:r>
              <a:rPr lang="en-GB" sz="2309" dirty="0">
                <a:solidFill>
                  <a:srgbClr val="5B686E"/>
                </a:solidFill>
                <a:latin typeface="Co Text Light" panose="020B0303060202020204" pitchFamily="34" charset="0"/>
                <a:cs typeface="Co Text Light" panose="020B0303060202020204" pitchFamily="34" charset="0"/>
              </a:rPr>
              <a:t>. </a:t>
            </a:r>
            <a:r>
              <a:rPr lang="en-GB" sz="2309" dirty="0" err="1">
                <a:solidFill>
                  <a:srgbClr val="5B686E"/>
                </a:solidFill>
                <a:latin typeface="Co Text Light" panose="020B0303060202020204" pitchFamily="34" charset="0"/>
                <a:cs typeface="Co Text Light" panose="020B0303060202020204" pitchFamily="34" charset="0"/>
              </a:rPr>
              <a:t>Vivamus</a:t>
            </a:r>
            <a:r>
              <a:rPr lang="en-GB" sz="2309" dirty="0">
                <a:solidFill>
                  <a:srgbClr val="5B686E"/>
                </a:solidFill>
                <a:latin typeface="Co Text Light" panose="020B0303060202020204" pitchFamily="34" charset="0"/>
                <a:cs typeface="Co Text Light" panose="020B0303060202020204" pitchFamily="34" charset="0"/>
              </a:rPr>
              <a:t> </a:t>
            </a:r>
            <a:r>
              <a:rPr lang="en-GB" sz="2309" dirty="0" err="1">
                <a:solidFill>
                  <a:srgbClr val="5B686E"/>
                </a:solidFill>
                <a:latin typeface="Co Text Light" panose="020B0303060202020204" pitchFamily="34" charset="0"/>
                <a:cs typeface="Co Text Light" panose="020B0303060202020204" pitchFamily="34" charset="0"/>
              </a:rPr>
              <a:t>ullamcorper</a:t>
            </a:r>
            <a:r>
              <a:rPr lang="en-GB" sz="2309" dirty="0">
                <a:solidFill>
                  <a:srgbClr val="5B686E"/>
                </a:solidFill>
                <a:latin typeface="Co Text Light" panose="020B0303060202020204" pitchFamily="34" charset="0"/>
                <a:cs typeface="Co Text Light" panose="020B0303060202020204" pitchFamily="34" charset="0"/>
              </a:rPr>
              <a:t> </a:t>
            </a:r>
            <a:r>
              <a:rPr lang="en-GB" sz="2309" dirty="0" err="1">
                <a:solidFill>
                  <a:srgbClr val="5B686E"/>
                </a:solidFill>
                <a:latin typeface="Co Text Light" panose="020B0303060202020204" pitchFamily="34" charset="0"/>
                <a:cs typeface="Co Text Light" panose="020B0303060202020204" pitchFamily="34" charset="0"/>
              </a:rPr>
              <a:t>rhoncuseros</a:t>
            </a:r>
            <a:r>
              <a:rPr lang="en-GB" sz="2309" dirty="0">
                <a:solidFill>
                  <a:srgbClr val="5B686E"/>
                </a:solidFill>
                <a:latin typeface="Co Text Light" panose="020B0303060202020204" pitchFamily="34" charset="0"/>
                <a:cs typeface="Co Text Light" panose="020B0303060202020204" pitchFamily="34" charset="0"/>
              </a:rPr>
              <a:t>, ac </a:t>
            </a:r>
            <a:r>
              <a:rPr lang="en-GB" sz="2309" dirty="0" err="1">
                <a:solidFill>
                  <a:srgbClr val="5B686E"/>
                </a:solidFill>
                <a:latin typeface="Co Text Light" panose="020B0303060202020204" pitchFamily="34" charset="0"/>
                <a:cs typeface="Co Text Light" panose="020B0303060202020204" pitchFamily="34" charset="0"/>
              </a:rPr>
              <a:t>ultricies</a:t>
            </a:r>
            <a:r>
              <a:rPr lang="en-GB" sz="2309" dirty="0">
                <a:solidFill>
                  <a:srgbClr val="5B686E"/>
                </a:solidFill>
                <a:latin typeface="Co Text Light" panose="020B0303060202020204" pitchFamily="34" charset="0"/>
                <a:cs typeface="Co Text Light" panose="020B0303060202020204" pitchFamily="34" charset="0"/>
              </a:rPr>
              <a:t> </a:t>
            </a:r>
            <a:r>
              <a:rPr lang="en-GB" sz="2309" dirty="0" err="1">
                <a:solidFill>
                  <a:srgbClr val="5B686E"/>
                </a:solidFill>
                <a:latin typeface="Co Text Light" panose="020B0303060202020204" pitchFamily="34" charset="0"/>
                <a:cs typeface="Co Text Light" panose="020B0303060202020204" pitchFamily="34" charset="0"/>
              </a:rPr>
              <a:t>felis</a:t>
            </a:r>
            <a:r>
              <a:rPr lang="en-GB" sz="2309" dirty="0">
                <a:solidFill>
                  <a:srgbClr val="5B686E"/>
                </a:solidFill>
                <a:latin typeface="Co Text Light" panose="020B0303060202020204" pitchFamily="34" charset="0"/>
                <a:cs typeface="Co Text Light" panose="020B0303060202020204" pitchFamily="34" charset="0"/>
              </a:rPr>
              <a:t> </a:t>
            </a:r>
            <a:r>
              <a:rPr lang="en-GB" sz="2309" dirty="0" err="1">
                <a:solidFill>
                  <a:srgbClr val="5B686E"/>
                </a:solidFill>
                <a:latin typeface="Co Text Light" panose="020B0303060202020204" pitchFamily="34" charset="0"/>
                <a:cs typeface="Co Text Light" panose="020B0303060202020204" pitchFamily="34" charset="0"/>
              </a:rPr>
              <a:t>imperdiet</a:t>
            </a:r>
            <a:r>
              <a:rPr lang="en-GB" sz="2309" dirty="0">
                <a:solidFill>
                  <a:srgbClr val="5B686E"/>
                </a:solidFill>
                <a:latin typeface="Co Text Light" panose="020B0303060202020204" pitchFamily="34" charset="0"/>
                <a:cs typeface="Co Text Light" panose="020B0303060202020204" pitchFamily="34" charset="0"/>
              </a:rPr>
              <a:t> </a:t>
            </a:r>
            <a:r>
              <a:rPr lang="en-GB" sz="2309" dirty="0" err="1">
                <a:solidFill>
                  <a:srgbClr val="5B686E"/>
                </a:solidFill>
                <a:latin typeface="Co Text Light" panose="020B0303060202020204" pitchFamily="34" charset="0"/>
                <a:cs typeface="Co Text Light" panose="020B0303060202020204" pitchFamily="34" charset="0"/>
              </a:rPr>
              <a:t>eu</a:t>
            </a:r>
            <a:r>
              <a:rPr lang="en-GB" sz="2309" dirty="0">
                <a:solidFill>
                  <a:srgbClr val="5B686E"/>
                </a:solidFill>
                <a:latin typeface="Co Text Light" panose="020B0303060202020204" pitchFamily="34" charset="0"/>
                <a:cs typeface="Co Text Light" panose="020B0303060202020204" pitchFamily="34" charset="0"/>
              </a:rPr>
              <a:t>. </a:t>
            </a:r>
            <a:r>
              <a:rPr lang="en-GB" sz="2309" dirty="0" err="1">
                <a:solidFill>
                  <a:srgbClr val="5B686E"/>
                </a:solidFill>
                <a:latin typeface="Co Text Light" panose="020B0303060202020204" pitchFamily="34" charset="0"/>
                <a:cs typeface="Co Text Light" panose="020B0303060202020204" pitchFamily="34" charset="0"/>
              </a:rPr>
              <a:t>Morbimolestie</a:t>
            </a:r>
            <a:r>
              <a:rPr lang="en-GB" sz="2309" dirty="0">
                <a:solidFill>
                  <a:srgbClr val="5B686E"/>
                </a:solidFill>
                <a:latin typeface="Co Text Light" panose="020B0303060202020204" pitchFamily="34" charset="0"/>
                <a:cs typeface="Co Text Light" panose="020B0303060202020204" pitchFamily="34" charset="0"/>
              </a:rPr>
              <a:t> </a:t>
            </a:r>
            <a:r>
              <a:rPr lang="en-GB" sz="2309" dirty="0" err="1">
                <a:solidFill>
                  <a:srgbClr val="5B686E"/>
                </a:solidFill>
                <a:latin typeface="Co Text Light" panose="020B0303060202020204" pitchFamily="34" charset="0"/>
                <a:cs typeface="Co Text Light" panose="020B0303060202020204" pitchFamily="34" charset="0"/>
              </a:rPr>
              <a:t>sapien</a:t>
            </a:r>
            <a:r>
              <a:rPr lang="en-GB" sz="2309" dirty="0">
                <a:solidFill>
                  <a:srgbClr val="5B686E"/>
                </a:solidFill>
                <a:latin typeface="Co Text Light" panose="020B0303060202020204" pitchFamily="34" charset="0"/>
                <a:cs typeface="Co Text Light" panose="020B0303060202020204" pitchFamily="34" charset="0"/>
              </a:rPr>
              <a:t> </a:t>
            </a:r>
            <a:r>
              <a:rPr lang="en-GB" sz="2309" dirty="0" err="1">
                <a:solidFill>
                  <a:srgbClr val="5B686E"/>
                </a:solidFill>
                <a:latin typeface="Co Text Light" panose="020B0303060202020204" pitchFamily="34" charset="0"/>
                <a:cs typeface="Co Text Light" panose="020B0303060202020204" pitchFamily="34" charset="0"/>
              </a:rPr>
              <a:t>sed</a:t>
            </a:r>
            <a:r>
              <a:rPr lang="en-GB" sz="2309" dirty="0">
                <a:solidFill>
                  <a:srgbClr val="5B686E"/>
                </a:solidFill>
                <a:latin typeface="Co Text Light" panose="020B0303060202020204" pitchFamily="34" charset="0"/>
                <a:cs typeface="Co Text Light" panose="020B0303060202020204" pitchFamily="34" charset="0"/>
              </a:rPr>
              <a:t> </a:t>
            </a:r>
            <a:r>
              <a:rPr lang="en-GB" sz="2309" dirty="0" err="1">
                <a:solidFill>
                  <a:srgbClr val="5B686E"/>
                </a:solidFill>
                <a:latin typeface="Co Text Light" panose="020B0303060202020204" pitchFamily="34" charset="0"/>
                <a:cs typeface="Co Text Light" panose="020B0303060202020204" pitchFamily="34" charset="0"/>
              </a:rPr>
              <a:t>pretium</a:t>
            </a:r>
            <a:r>
              <a:rPr lang="en-GB" sz="2309" dirty="0">
                <a:solidFill>
                  <a:srgbClr val="5B686E"/>
                </a:solidFill>
                <a:latin typeface="Co Text Light" panose="020B0303060202020204" pitchFamily="34" charset="0"/>
                <a:cs typeface="Co Text Light" panose="020B0303060202020204" pitchFamily="34" charset="0"/>
              </a:rPr>
              <a:t> vestibulum. </a:t>
            </a:r>
            <a:r>
              <a:rPr lang="en-GB" sz="2309" dirty="0" err="1">
                <a:solidFill>
                  <a:srgbClr val="5B686E"/>
                </a:solidFill>
                <a:latin typeface="Co Text Light" panose="020B0303060202020204" pitchFamily="34" charset="0"/>
                <a:cs typeface="Co Text Light" panose="020B0303060202020204" pitchFamily="34" charset="0"/>
              </a:rPr>
              <a:t>Aeneanmolestie</a:t>
            </a:r>
            <a:r>
              <a:rPr lang="en-GB" sz="2309" dirty="0">
                <a:solidFill>
                  <a:srgbClr val="5B686E"/>
                </a:solidFill>
                <a:latin typeface="Co Text Light" panose="020B0303060202020204" pitchFamily="34" charset="0"/>
                <a:cs typeface="Co Text Light" panose="020B0303060202020204" pitchFamily="34" charset="0"/>
              </a:rPr>
              <a:t> </a:t>
            </a:r>
            <a:r>
              <a:rPr lang="en-GB" sz="2309" dirty="0" err="1">
                <a:solidFill>
                  <a:srgbClr val="5B686E"/>
                </a:solidFill>
                <a:latin typeface="Co Text Light" panose="020B0303060202020204" pitchFamily="34" charset="0"/>
                <a:cs typeface="Co Text Light" panose="020B0303060202020204" pitchFamily="34" charset="0"/>
              </a:rPr>
              <a:t>luctus</a:t>
            </a:r>
            <a:r>
              <a:rPr lang="en-GB" sz="2309" dirty="0">
                <a:solidFill>
                  <a:srgbClr val="5B686E"/>
                </a:solidFill>
                <a:latin typeface="Co Text Light" panose="020B0303060202020204" pitchFamily="34" charset="0"/>
                <a:cs typeface="Co Text Light" panose="020B0303060202020204" pitchFamily="34" charset="0"/>
              </a:rPr>
              <a:t> ligula vel. </a:t>
            </a:r>
          </a:p>
          <a:p>
            <a:r>
              <a:rPr lang="en-GB" sz="2309" dirty="0" err="1">
                <a:solidFill>
                  <a:srgbClr val="5B686E"/>
                </a:solidFill>
                <a:latin typeface="Co Text Light" panose="020B0303060202020204" pitchFamily="34" charset="0"/>
                <a:cs typeface="Co Text Light" panose="020B0303060202020204" pitchFamily="34" charset="0"/>
              </a:rPr>
              <a:t>Nulla</a:t>
            </a:r>
            <a:r>
              <a:rPr lang="en-GB" sz="2309" dirty="0">
                <a:solidFill>
                  <a:srgbClr val="5B686E"/>
                </a:solidFill>
                <a:latin typeface="Co Text Light" panose="020B0303060202020204" pitchFamily="34" charset="0"/>
                <a:cs typeface="Co Text Light" panose="020B0303060202020204" pitchFamily="34" charset="0"/>
              </a:rPr>
              <a:t> </a:t>
            </a:r>
            <a:r>
              <a:rPr lang="en-GB" sz="2309" dirty="0" err="1">
                <a:solidFill>
                  <a:srgbClr val="5B686E"/>
                </a:solidFill>
                <a:latin typeface="Co Text Light" panose="020B0303060202020204" pitchFamily="34" charset="0"/>
                <a:cs typeface="Co Text Light" panose="020B0303060202020204" pitchFamily="34" charset="0"/>
              </a:rPr>
              <a:t>facilisi.Aliquam</a:t>
            </a:r>
            <a:r>
              <a:rPr lang="en-GB" sz="2309" dirty="0">
                <a:solidFill>
                  <a:srgbClr val="5B686E"/>
                </a:solidFill>
                <a:latin typeface="Co Text Light" panose="020B0303060202020204" pitchFamily="34" charset="0"/>
                <a:cs typeface="Co Text Light" panose="020B0303060202020204" pitchFamily="34" charset="0"/>
              </a:rPr>
              <a:t> </a:t>
            </a:r>
            <a:r>
              <a:rPr lang="en-GB" sz="2309" dirty="0" err="1">
                <a:solidFill>
                  <a:srgbClr val="5B686E"/>
                </a:solidFill>
                <a:latin typeface="Co Text Light" panose="020B0303060202020204" pitchFamily="34" charset="0"/>
                <a:cs typeface="Co Text Light" panose="020B0303060202020204" pitchFamily="34" charset="0"/>
              </a:rPr>
              <a:t>erat</a:t>
            </a:r>
            <a:r>
              <a:rPr lang="en-GB" sz="2309" dirty="0">
                <a:solidFill>
                  <a:srgbClr val="5B686E"/>
                </a:solidFill>
                <a:latin typeface="Co Text Light" panose="020B0303060202020204" pitchFamily="34" charset="0"/>
                <a:cs typeface="Co Text Light" panose="020B0303060202020204" pitchFamily="34" charset="0"/>
              </a:rPr>
              <a:t> </a:t>
            </a:r>
            <a:r>
              <a:rPr lang="en-GB" sz="2309" dirty="0" err="1">
                <a:solidFill>
                  <a:srgbClr val="5B686E"/>
                </a:solidFill>
                <a:latin typeface="Co Text Light" panose="020B0303060202020204" pitchFamily="34" charset="0"/>
                <a:cs typeface="Co Text Light" panose="020B0303060202020204" pitchFamily="34" charset="0"/>
              </a:rPr>
              <a:t>volutpat</a:t>
            </a:r>
            <a:r>
              <a:rPr lang="en-GB" sz="2309" dirty="0">
                <a:solidFill>
                  <a:srgbClr val="5B686E"/>
                </a:solidFill>
                <a:latin typeface="Co Text Light" panose="020B0303060202020204" pitchFamily="34" charset="0"/>
                <a:cs typeface="Co Text Light" panose="020B0303060202020204" pitchFamily="34" charset="0"/>
              </a:rPr>
              <a:t>. Duis </a:t>
            </a:r>
            <a:r>
              <a:rPr lang="en-GB" sz="2309" dirty="0" err="1">
                <a:solidFill>
                  <a:srgbClr val="5B686E"/>
                </a:solidFill>
                <a:latin typeface="Co Text Light" panose="020B0303060202020204" pitchFamily="34" charset="0"/>
                <a:cs typeface="Co Text Light" panose="020B0303060202020204" pitchFamily="34" charset="0"/>
              </a:rPr>
              <a:t>ultricies</a:t>
            </a:r>
            <a:r>
              <a:rPr lang="en-GB" sz="2309" dirty="0">
                <a:solidFill>
                  <a:srgbClr val="5B686E"/>
                </a:solidFill>
                <a:latin typeface="Co Text Light" panose="020B0303060202020204" pitchFamily="34" charset="0"/>
                <a:cs typeface="Co Text Light" panose="020B0303060202020204" pitchFamily="34" charset="0"/>
              </a:rPr>
              <a:t> </a:t>
            </a:r>
            <a:r>
              <a:rPr lang="en-GB" sz="2309" dirty="0" err="1">
                <a:solidFill>
                  <a:srgbClr val="5B686E"/>
                </a:solidFill>
                <a:latin typeface="Co Text Light" panose="020B0303060202020204" pitchFamily="34" charset="0"/>
                <a:cs typeface="Co Text Light" panose="020B0303060202020204" pitchFamily="34" charset="0"/>
              </a:rPr>
              <a:t>erat</a:t>
            </a:r>
            <a:r>
              <a:rPr lang="en-GB" sz="2309" dirty="0">
                <a:solidFill>
                  <a:srgbClr val="5B686E"/>
                </a:solidFill>
                <a:latin typeface="Co Text Light" panose="020B0303060202020204" pitchFamily="34" charset="0"/>
                <a:cs typeface="Co Text Light" panose="020B0303060202020204" pitchFamily="34" charset="0"/>
              </a:rPr>
              <a:t> </a:t>
            </a:r>
            <a:r>
              <a:rPr lang="en-GB" sz="2309" dirty="0" err="1">
                <a:solidFill>
                  <a:srgbClr val="5B686E"/>
                </a:solidFill>
                <a:latin typeface="Co Text Light" panose="020B0303060202020204" pitchFamily="34" charset="0"/>
                <a:cs typeface="Co Text Light" panose="020B0303060202020204" pitchFamily="34" charset="0"/>
              </a:rPr>
              <a:t>atefficitur</a:t>
            </a:r>
            <a:r>
              <a:rPr lang="en-GB" sz="2309" dirty="0">
                <a:solidFill>
                  <a:srgbClr val="5B686E"/>
                </a:solidFill>
                <a:latin typeface="Co Text Light" panose="020B0303060202020204" pitchFamily="34" charset="0"/>
                <a:cs typeface="Co Text Light" panose="020B0303060202020204" pitchFamily="34" charset="0"/>
              </a:rPr>
              <a:t> </a:t>
            </a:r>
            <a:r>
              <a:rPr lang="en-GB" sz="2309" dirty="0" err="1">
                <a:solidFill>
                  <a:srgbClr val="5B686E"/>
                </a:solidFill>
                <a:latin typeface="Co Text Light" panose="020B0303060202020204" pitchFamily="34" charset="0"/>
                <a:cs typeface="Co Text Light" panose="020B0303060202020204" pitchFamily="34" charset="0"/>
              </a:rPr>
              <a:t>tempor</a:t>
            </a:r>
            <a:r>
              <a:rPr lang="en-GB" sz="2309" dirty="0">
                <a:solidFill>
                  <a:srgbClr val="5B686E"/>
                </a:solidFill>
                <a:latin typeface="Co Text Light" panose="020B0303060202020204" pitchFamily="34" charset="0"/>
                <a:cs typeface="Co Text Light" panose="020B0303060202020204" pitchFamily="34" charset="0"/>
              </a:rPr>
              <a:t>. Duis </a:t>
            </a:r>
            <a:r>
              <a:rPr lang="en-GB" sz="2309" dirty="0" err="1">
                <a:solidFill>
                  <a:srgbClr val="5B686E"/>
                </a:solidFill>
                <a:latin typeface="Co Text Light" panose="020B0303060202020204" pitchFamily="34" charset="0"/>
                <a:cs typeface="Co Text Light" panose="020B0303060202020204" pitchFamily="34" charset="0"/>
              </a:rPr>
              <a:t>laoreet</a:t>
            </a:r>
            <a:r>
              <a:rPr lang="en-GB" sz="2309" dirty="0">
                <a:solidFill>
                  <a:srgbClr val="5B686E"/>
                </a:solidFill>
                <a:latin typeface="Co Text Light" panose="020B0303060202020204" pitchFamily="34" charset="0"/>
                <a:cs typeface="Co Text Light" panose="020B0303060202020204" pitchFamily="34" charset="0"/>
              </a:rPr>
              <a:t> vitae </a:t>
            </a:r>
            <a:r>
              <a:rPr lang="en-GB" sz="2309" dirty="0" err="1">
                <a:solidFill>
                  <a:srgbClr val="5B686E"/>
                </a:solidFill>
                <a:latin typeface="Co Text Light" panose="020B0303060202020204" pitchFamily="34" charset="0"/>
                <a:cs typeface="Co Text Light" panose="020B0303060202020204" pitchFamily="34" charset="0"/>
              </a:rPr>
              <a:t>leo</a:t>
            </a:r>
            <a:r>
              <a:rPr lang="en-GB" sz="2309" dirty="0">
                <a:solidFill>
                  <a:srgbClr val="5B686E"/>
                </a:solidFill>
                <a:latin typeface="Co Text Light" panose="020B0303060202020204" pitchFamily="34" charset="0"/>
                <a:cs typeface="Co Text Light" panose="020B0303060202020204" pitchFamily="34" charset="0"/>
              </a:rPr>
              <a:t> </a:t>
            </a:r>
            <a:r>
              <a:rPr lang="en-GB" sz="2309" dirty="0" err="1">
                <a:solidFill>
                  <a:srgbClr val="5B686E"/>
                </a:solidFill>
                <a:latin typeface="Co Text Light" panose="020B0303060202020204" pitchFamily="34" charset="0"/>
                <a:cs typeface="Co Text Light" panose="020B0303060202020204" pitchFamily="34" charset="0"/>
              </a:rPr>
              <a:t>utcondimentum</a:t>
            </a:r>
            <a:r>
              <a:rPr lang="en-GB" sz="2309" dirty="0">
                <a:solidFill>
                  <a:srgbClr val="5B686E"/>
                </a:solidFill>
                <a:latin typeface="Co Text Light" panose="020B0303060202020204" pitchFamily="34" charset="0"/>
                <a:cs typeface="Co Text Light" panose="020B0303060202020204" pitchFamily="34" charset="0"/>
              </a:rPr>
              <a:t>. </a:t>
            </a:r>
          </a:p>
        </p:txBody>
      </p:sp>
      <p:sp>
        <p:nvSpPr>
          <p:cNvPr id="30" name="Text Placeholder 2">
            <a:extLst>
              <a:ext uri="{FF2B5EF4-FFF2-40B4-BE49-F238E27FC236}">
                <a16:creationId xmlns:a16="http://schemas.microsoft.com/office/drawing/2014/main" id="{E899A974-94A6-4A1A-AEE8-AFC2D292CEF0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7785415" y="3221080"/>
            <a:ext cx="5076411" cy="565468"/>
          </a:xfrm>
        </p:spPr>
        <p:txBody>
          <a:bodyPr>
            <a:normAutofit/>
          </a:bodyPr>
          <a:lstStyle>
            <a:lvl1pPr marL="0" indent="0">
              <a:buNone/>
              <a:defRPr sz="2638">
                <a:solidFill>
                  <a:srgbClr val="5B686E"/>
                </a:solidFill>
                <a:latin typeface="Co Text" panose="020B0503060202020204" pitchFamily="34" charset="0"/>
              </a:defRPr>
            </a:lvl1pPr>
            <a:lvl2pPr>
              <a:defRPr>
                <a:latin typeface="Co Text" panose="020B0503060202020204" pitchFamily="34" charset="0"/>
              </a:defRPr>
            </a:lvl2pPr>
            <a:lvl3pPr>
              <a:defRPr>
                <a:latin typeface="Co Text" panose="020B0503060202020204" pitchFamily="34" charset="0"/>
              </a:defRPr>
            </a:lvl3pPr>
            <a:lvl4pPr>
              <a:defRPr>
                <a:latin typeface="Co Text" panose="020B0503060202020204" pitchFamily="34" charset="0"/>
              </a:defRPr>
            </a:lvl4pPr>
            <a:lvl5pPr>
              <a:defRPr>
                <a:latin typeface="Co Text" panose="020B0503060202020204" pitchFamily="34" charset="0"/>
              </a:defRPr>
            </a:lvl5pPr>
          </a:lstStyle>
          <a:p>
            <a:pPr lvl="0"/>
            <a:r>
              <a:rPr lang="en-US" dirty="0"/>
              <a:t>Subtitle</a:t>
            </a:r>
          </a:p>
        </p:txBody>
      </p:sp>
      <p:sp>
        <p:nvSpPr>
          <p:cNvPr id="25" name="Text Placeholder 21">
            <a:extLst>
              <a:ext uri="{FF2B5EF4-FFF2-40B4-BE49-F238E27FC236}">
                <a16:creationId xmlns:a16="http://schemas.microsoft.com/office/drawing/2014/main" id="{4D05C770-5118-44DB-BF81-DF25B1F6961C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1546801" y="4063062"/>
            <a:ext cx="5076412" cy="4709503"/>
          </a:xfrm>
        </p:spPr>
        <p:txBody>
          <a:bodyPr/>
          <a:lstStyle>
            <a:lvl1pPr marL="0" indent="0">
              <a:spcAft>
                <a:spcPts val="989"/>
              </a:spcAft>
              <a:buFont typeface="Arial" panose="020B0604020202020204" pitchFamily="34" charset="0"/>
              <a:buNone/>
              <a:defRPr/>
            </a:lvl1pPr>
          </a:lstStyle>
          <a:p>
            <a:r>
              <a:rPr lang="en-GB" sz="2309" dirty="0">
                <a:solidFill>
                  <a:srgbClr val="5B686E"/>
                </a:solidFill>
                <a:latin typeface="Co Text Light" panose="020B0303060202020204" pitchFamily="34" charset="0"/>
                <a:cs typeface="Co Text Light" panose="020B0303060202020204" pitchFamily="34" charset="0"/>
              </a:rPr>
              <a:t>Lorem ipsum </a:t>
            </a:r>
            <a:r>
              <a:rPr lang="en-GB" sz="2309" dirty="0" err="1">
                <a:solidFill>
                  <a:srgbClr val="5B686E"/>
                </a:solidFill>
                <a:latin typeface="Co Text Light" panose="020B0303060202020204" pitchFamily="34" charset="0"/>
                <a:cs typeface="Co Text Light" panose="020B0303060202020204" pitchFamily="34" charset="0"/>
              </a:rPr>
              <a:t>dolor</a:t>
            </a:r>
            <a:r>
              <a:rPr lang="en-GB" sz="2309" dirty="0">
                <a:solidFill>
                  <a:srgbClr val="5B686E"/>
                </a:solidFill>
                <a:latin typeface="Co Text Light" panose="020B0303060202020204" pitchFamily="34" charset="0"/>
                <a:cs typeface="Co Text Light" panose="020B0303060202020204" pitchFamily="34" charset="0"/>
              </a:rPr>
              <a:t> sit </a:t>
            </a:r>
            <a:r>
              <a:rPr lang="en-GB" sz="2309" dirty="0" err="1">
                <a:solidFill>
                  <a:srgbClr val="5B686E"/>
                </a:solidFill>
                <a:latin typeface="Co Text Light" panose="020B0303060202020204" pitchFamily="34" charset="0"/>
                <a:cs typeface="Co Text Light" panose="020B0303060202020204" pitchFamily="34" charset="0"/>
              </a:rPr>
              <a:t>amet</a:t>
            </a:r>
            <a:r>
              <a:rPr lang="en-GB" sz="2309" dirty="0">
                <a:solidFill>
                  <a:srgbClr val="5B686E"/>
                </a:solidFill>
                <a:latin typeface="Co Text Light" panose="020B0303060202020204" pitchFamily="34" charset="0"/>
                <a:cs typeface="Co Text Light" panose="020B0303060202020204" pitchFamily="34" charset="0"/>
              </a:rPr>
              <a:t>, </a:t>
            </a:r>
            <a:r>
              <a:rPr lang="en-GB" sz="2309" dirty="0" err="1">
                <a:solidFill>
                  <a:srgbClr val="5B686E"/>
                </a:solidFill>
                <a:latin typeface="Co Text Light" panose="020B0303060202020204" pitchFamily="34" charset="0"/>
                <a:cs typeface="Co Text Light" panose="020B0303060202020204" pitchFamily="34" charset="0"/>
              </a:rPr>
              <a:t>consectet</a:t>
            </a:r>
            <a:r>
              <a:rPr lang="en-GB" sz="2309" dirty="0">
                <a:solidFill>
                  <a:srgbClr val="5B686E"/>
                </a:solidFill>
                <a:latin typeface="Co Text Light" panose="020B0303060202020204" pitchFamily="34" charset="0"/>
                <a:cs typeface="Co Text Light" panose="020B0303060202020204" pitchFamily="34" charset="0"/>
              </a:rPr>
              <a:t> </a:t>
            </a:r>
            <a:r>
              <a:rPr lang="en-GB" sz="2309" dirty="0" err="1">
                <a:solidFill>
                  <a:srgbClr val="5B686E"/>
                </a:solidFill>
                <a:latin typeface="Co Text Light" panose="020B0303060202020204" pitchFamily="34" charset="0"/>
                <a:cs typeface="Co Text Light" panose="020B0303060202020204" pitchFamily="34" charset="0"/>
              </a:rPr>
              <a:t>uradipiscing</a:t>
            </a:r>
            <a:r>
              <a:rPr lang="en-GB" sz="2309" dirty="0">
                <a:solidFill>
                  <a:srgbClr val="5B686E"/>
                </a:solidFill>
                <a:latin typeface="Co Text Light" panose="020B0303060202020204" pitchFamily="34" charset="0"/>
                <a:cs typeface="Co Text Light" panose="020B0303060202020204" pitchFamily="34" charset="0"/>
              </a:rPr>
              <a:t> </a:t>
            </a:r>
            <a:r>
              <a:rPr lang="en-GB" sz="2309" dirty="0" err="1">
                <a:solidFill>
                  <a:srgbClr val="5B686E"/>
                </a:solidFill>
                <a:latin typeface="Co Text Light" panose="020B0303060202020204" pitchFamily="34" charset="0"/>
                <a:cs typeface="Co Text Light" panose="020B0303060202020204" pitchFamily="34" charset="0"/>
              </a:rPr>
              <a:t>elit</a:t>
            </a:r>
            <a:r>
              <a:rPr lang="en-GB" sz="2309" dirty="0">
                <a:solidFill>
                  <a:srgbClr val="5B686E"/>
                </a:solidFill>
                <a:latin typeface="Co Text Light" panose="020B0303060202020204" pitchFamily="34" charset="0"/>
                <a:cs typeface="Co Text Light" panose="020B0303060202020204" pitchFamily="34" charset="0"/>
              </a:rPr>
              <a:t>. </a:t>
            </a:r>
            <a:r>
              <a:rPr lang="en-GB" sz="2309" dirty="0" err="1">
                <a:solidFill>
                  <a:srgbClr val="5B686E"/>
                </a:solidFill>
                <a:latin typeface="Co Text Light" panose="020B0303060202020204" pitchFamily="34" charset="0"/>
                <a:cs typeface="Co Text Light" panose="020B0303060202020204" pitchFamily="34" charset="0"/>
              </a:rPr>
              <a:t>Vivamus</a:t>
            </a:r>
            <a:r>
              <a:rPr lang="en-GB" sz="2309" dirty="0">
                <a:solidFill>
                  <a:srgbClr val="5B686E"/>
                </a:solidFill>
                <a:latin typeface="Co Text Light" panose="020B0303060202020204" pitchFamily="34" charset="0"/>
                <a:cs typeface="Co Text Light" panose="020B0303060202020204" pitchFamily="34" charset="0"/>
              </a:rPr>
              <a:t> </a:t>
            </a:r>
            <a:r>
              <a:rPr lang="en-GB" sz="2309" dirty="0" err="1">
                <a:solidFill>
                  <a:srgbClr val="5B686E"/>
                </a:solidFill>
                <a:latin typeface="Co Text Light" panose="020B0303060202020204" pitchFamily="34" charset="0"/>
                <a:cs typeface="Co Text Light" panose="020B0303060202020204" pitchFamily="34" charset="0"/>
              </a:rPr>
              <a:t>ullamcorper</a:t>
            </a:r>
            <a:r>
              <a:rPr lang="en-GB" sz="2309" dirty="0">
                <a:solidFill>
                  <a:srgbClr val="5B686E"/>
                </a:solidFill>
                <a:latin typeface="Co Text Light" panose="020B0303060202020204" pitchFamily="34" charset="0"/>
                <a:cs typeface="Co Text Light" panose="020B0303060202020204" pitchFamily="34" charset="0"/>
              </a:rPr>
              <a:t> </a:t>
            </a:r>
            <a:r>
              <a:rPr lang="en-GB" sz="2309" dirty="0" err="1">
                <a:solidFill>
                  <a:srgbClr val="5B686E"/>
                </a:solidFill>
                <a:latin typeface="Co Text Light" panose="020B0303060202020204" pitchFamily="34" charset="0"/>
                <a:cs typeface="Co Text Light" panose="020B0303060202020204" pitchFamily="34" charset="0"/>
              </a:rPr>
              <a:t>rhoncuseros</a:t>
            </a:r>
            <a:r>
              <a:rPr lang="en-GB" sz="2309" dirty="0">
                <a:solidFill>
                  <a:srgbClr val="5B686E"/>
                </a:solidFill>
                <a:latin typeface="Co Text Light" panose="020B0303060202020204" pitchFamily="34" charset="0"/>
                <a:cs typeface="Co Text Light" panose="020B0303060202020204" pitchFamily="34" charset="0"/>
              </a:rPr>
              <a:t>, ac </a:t>
            </a:r>
            <a:r>
              <a:rPr lang="en-GB" sz="2309" dirty="0" err="1">
                <a:solidFill>
                  <a:srgbClr val="5B686E"/>
                </a:solidFill>
                <a:latin typeface="Co Text Light" panose="020B0303060202020204" pitchFamily="34" charset="0"/>
                <a:cs typeface="Co Text Light" panose="020B0303060202020204" pitchFamily="34" charset="0"/>
              </a:rPr>
              <a:t>ultricies</a:t>
            </a:r>
            <a:r>
              <a:rPr lang="en-GB" sz="2309" dirty="0">
                <a:solidFill>
                  <a:srgbClr val="5B686E"/>
                </a:solidFill>
                <a:latin typeface="Co Text Light" panose="020B0303060202020204" pitchFamily="34" charset="0"/>
                <a:cs typeface="Co Text Light" panose="020B0303060202020204" pitchFamily="34" charset="0"/>
              </a:rPr>
              <a:t> </a:t>
            </a:r>
            <a:r>
              <a:rPr lang="en-GB" sz="2309" dirty="0" err="1">
                <a:solidFill>
                  <a:srgbClr val="5B686E"/>
                </a:solidFill>
                <a:latin typeface="Co Text Light" panose="020B0303060202020204" pitchFamily="34" charset="0"/>
                <a:cs typeface="Co Text Light" panose="020B0303060202020204" pitchFamily="34" charset="0"/>
              </a:rPr>
              <a:t>felis</a:t>
            </a:r>
            <a:r>
              <a:rPr lang="en-GB" sz="2309" dirty="0">
                <a:solidFill>
                  <a:srgbClr val="5B686E"/>
                </a:solidFill>
                <a:latin typeface="Co Text Light" panose="020B0303060202020204" pitchFamily="34" charset="0"/>
                <a:cs typeface="Co Text Light" panose="020B0303060202020204" pitchFamily="34" charset="0"/>
              </a:rPr>
              <a:t> </a:t>
            </a:r>
            <a:r>
              <a:rPr lang="en-GB" sz="2309" dirty="0" err="1">
                <a:solidFill>
                  <a:srgbClr val="5B686E"/>
                </a:solidFill>
                <a:latin typeface="Co Text Light" panose="020B0303060202020204" pitchFamily="34" charset="0"/>
                <a:cs typeface="Co Text Light" panose="020B0303060202020204" pitchFamily="34" charset="0"/>
              </a:rPr>
              <a:t>imperdiet</a:t>
            </a:r>
            <a:r>
              <a:rPr lang="en-GB" sz="2309" dirty="0">
                <a:solidFill>
                  <a:srgbClr val="5B686E"/>
                </a:solidFill>
                <a:latin typeface="Co Text Light" panose="020B0303060202020204" pitchFamily="34" charset="0"/>
                <a:cs typeface="Co Text Light" panose="020B0303060202020204" pitchFamily="34" charset="0"/>
              </a:rPr>
              <a:t> </a:t>
            </a:r>
            <a:r>
              <a:rPr lang="en-GB" sz="2309" dirty="0" err="1">
                <a:solidFill>
                  <a:srgbClr val="5B686E"/>
                </a:solidFill>
                <a:latin typeface="Co Text Light" panose="020B0303060202020204" pitchFamily="34" charset="0"/>
                <a:cs typeface="Co Text Light" panose="020B0303060202020204" pitchFamily="34" charset="0"/>
              </a:rPr>
              <a:t>eu</a:t>
            </a:r>
            <a:r>
              <a:rPr lang="en-GB" sz="2309" dirty="0">
                <a:solidFill>
                  <a:srgbClr val="5B686E"/>
                </a:solidFill>
                <a:latin typeface="Co Text Light" panose="020B0303060202020204" pitchFamily="34" charset="0"/>
                <a:cs typeface="Co Text Light" panose="020B0303060202020204" pitchFamily="34" charset="0"/>
              </a:rPr>
              <a:t>. </a:t>
            </a:r>
            <a:r>
              <a:rPr lang="en-GB" sz="2309" dirty="0" err="1">
                <a:solidFill>
                  <a:srgbClr val="5B686E"/>
                </a:solidFill>
                <a:latin typeface="Co Text Light" panose="020B0303060202020204" pitchFamily="34" charset="0"/>
                <a:cs typeface="Co Text Light" panose="020B0303060202020204" pitchFamily="34" charset="0"/>
              </a:rPr>
              <a:t>Morbimolestie</a:t>
            </a:r>
            <a:r>
              <a:rPr lang="en-GB" sz="2309" dirty="0">
                <a:solidFill>
                  <a:srgbClr val="5B686E"/>
                </a:solidFill>
                <a:latin typeface="Co Text Light" panose="020B0303060202020204" pitchFamily="34" charset="0"/>
                <a:cs typeface="Co Text Light" panose="020B0303060202020204" pitchFamily="34" charset="0"/>
              </a:rPr>
              <a:t> </a:t>
            </a:r>
            <a:r>
              <a:rPr lang="en-GB" sz="2309" dirty="0" err="1">
                <a:solidFill>
                  <a:srgbClr val="5B686E"/>
                </a:solidFill>
                <a:latin typeface="Co Text Light" panose="020B0303060202020204" pitchFamily="34" charset="0"/>
                <a:cs typeface="Co Text Light" panose="020B0303060202020204" pitchFamily="34" charset="0"/>
              </a:rPr>
              <a:t>sapien</a:t>
            </a:r>
            <a:r>
              <a:rPr lang="en-GB" sz="2309" dirty="0">
                <a:solidFill>
                  <a:srgbClr val="5B686E"/>
                </a:solidFill>
                <a:latin typeface="Co Text Light" panose="020B0303060202020204" pitchFamily="34" charset="0"/>
                <a:cs typeface="Co Text Light" panose="020B0303060202020204" pitchFamily="34" charset="0"/>
              </a:rPr>
              <a:t> </a:t>
            </a:r>
            <a:r>
              <a:rPr lang="en-GB" sz="2309" dirty="0" err="1">
                <a:solidFill>
                  <a:srgbClr val="5B686E"/>
                </a:solidFill>
                <a:latin typeface="Co Text Light" panose="020B0303060202020204" pitchFamily="34" charset="0"/>
                <a:cs typeface="Co Text Light" panose="020B0303060202020204" pitchFamily="34" charset="0"/>
              </a:rPr>
              <a:t>sed</a:t>
            </a:r>
            <a:r>
              <a:rPr lang="en-GB" sz="2309" dirty="0">
                <a:solidFill>
                  <a:srgbClr val="5B686E"/>
                </a:solidFill>
                <a:latin typeface="Co Text Light" panose="020B0303060202020204" pitchFamily="34" charset="0"/>
                <a:cs typeface="Co Text Light" panose="020B0303060202020204" pitchFamily="34" charset="0"/>
              </a:rPr>
              <a:t> </a:t>
            </a:r>
            <a:r>
              <a:rPr lang="en-GB" sz="2309" dirty="0" err="1">
                <a:solidFill>
                  <a:srgbClr val="5B686E"/>
                </a:solidFill>
                <a:latin typeface="Co Text Light" panose="020B0303060202020204" pitchFamily="34" charset="0"/>
                <a:cs typeface="Co Text Light" panose="020B0303060202020204" pitchFamily="34" charset="0"/>
              </a:rPr>
              <a:t>pretium</a:t>
            </a:r>
            <a:r>
              <a:rPr lang="en-GB" sz="2309" dirty="0">
                <a:solidFill>
                  <a:srgbClr val="5B686E"/>
                </a:solidFill>
                <a:latin typeface="Co Text Light" panose="020B0303060202020204" pitchFamily="34" charset="0"/>
                <a:cs typeface="Co Text Light" panose="020B0303060202020204" pitchFamily="34" charset="0"/>
              </a:rPr>
              <a:t> vestibulum. </a:t>
            </a:r>
            <a:r>
              <a:rPr lang="en-GB" sz="2309" dirty="0" err="1">
                <a:solidFill>
                  <a:srgbClr val="5B686E"/>
                </a:solidFill>
                <a:latin typeface="Co Text Light" panose="020B0303060202020204" pitchFamily="34" charset="0"/>
                <a:cs typeface="Co Text Light" panose="020B0303060202020204" pitchFamily="34" charset="0"/>
              </a:rPr>
              <a:t>Aeneanmolestie</a:t>
            </a:r>
            <a:r>
              <a:rPr lang="en-GB" sz="2309" dirty="0">
                <a:solidFill>
                  <a:srgbClr val="5B686E"/>
                </a:solidFill>
                <a:latin typeface="Co Text Light" panose="020B0303060202020204" pitchFamily="34" charset="0"/>
                <a:cs typeface="Co Text Light" panose="020B0303060202020204" pitchFamily="34" charset="0"/>
              </a:rPr>
              <a:t> </a:t>
            </a:r>
            <a:r>
              <a:rPr lang="en-GB" sz="2309" dirty="0" err="1">
                <a:solidFill>
                  <a:srgbClr val="5B686E"/>
                </a:solidFill>
                <a:latin typeface="Co Text Light" panose="020B0303060202020204" pitchFamily="34" charset="0"/>
                <a:cs typeface="Co Text Light" panose="020B0303060202020204" pitchFamily="34" charset="0"/>
              </a:rPr>
              <a:t>luctus</a:t>
            </a:r>
            <a:r>
              <a:rPr lang="en-GB" sz="2309" dirty="0">
                <a:solidFill>
                  <a:srgbClr val="5B686E"/>
                </a:solidFill>
                <a:latin typeface="Co Text Light" panose="020B0303060202020204" pitchFamily="34" charset="0"/>
                <a:cs typeface="Co Text Light" panose="020B0303060202020204" pitchFamily="34" charset="0"/>
              </a:rPr>
              <a:t> ligula vel. </a:t>
            </a:r>
          </a:p>
          <a:p>
            <a:r>
              <a:rPr lang="en-GB" sz="2309" dirty="0" err="1">
                <a:solidFill>
                  <a:srgbClr val="5B686E"/>
                </a:solidFill>
                <a:latin typeface="Co Text Light" panose="020B0303060202020204" pitchFamily="34" charset="0"/>
                <a:cs typeface="Co Text Light" panose="020B0303060202020204" pitchFamily="34" charset="0"/>
              </a:rPr>
              <a:t>Nulla</a:t>
            </a:r>
            <a:r>
              <a:rPr lang="en-GB" sz="2309" dirty="0">
                <a:solidFill>
                  <a:srgbClr val="5B686E"/>
                </a:solidFill>
                <a:latin typeface="Co Text Light" panose="020B0303060202020204" pitchFamily="34" charset="0"/>
                <a:cs typeface="Co Text Light" panose="020B0303060202020204" pitchFamily="34" charset="0"/>
              </a:rPr>
              <a:t> </a:t>
            </a:r>
            <a:r>
              <a:rPr lang="en-GB" sz="2309" dirty="0" err="1">
                <a:solidFill>
                  <a:srgbClr val="5B686E"/>
                </a:solidFill>
                <a:latin typeface="Co Text Light" panose="020B0303060202020204" pitchFamily="34" charset="0"/>
                <a:cs typeface="Co Text Light" panose="020B0303060202020204" pitchFamily="34" charset="0"/>
              </a:rPr>
              <a:t>facilisi.Aliquam</a:t>
            </a:r>
            <a:r>
              <a:rPr lang="en-GB" sz="2309" dirty="0">
                <a:solidFill>
                  <a:srgbClr val="5B686E"/>
                </a:solidFill>
                <a:latin typeface="Co Text Light" panose="020B0303060202020204" pitchFamily="34" charset="0"/>
                <a:cs typeface="Co Text Light" panose="020B0303060202020204" pitchFamily="34" charset="0"/>
              </a:rPr>
              <a:t> </a:t>
            </a:r>
            <a:r>
              <a:rPr lang="en-GB" sz="2309" dirty="0" err="1">
                <a:solidFill>
                  <a:srgbClr val="5B686E"/>
                </a:solidFill>
                <a:latin typeface="Co Text Light" panose="020B0303060202020204" pitchFamily="34" charset="0"/>
                <a:cs typeface="Co Text Light" panose="020B0303060202020204" pitchFamily="34" charset="0"/>
              </a:rPr>
              <a:t>erat</a:t>
            </a:r>
            <a:r>
              <a:rPr lang="en-GB" sz="2309" dirty="0">
                <a:solidFill>
                  <a:srgbClr val="5B686E"/>
                </a:solidFill>
                <a:latin typeface="Co Text Light" panose="020B0303060202020204" pitchFamily="34" charset="0"/>
                <a:cs typeface="Co Text Light" panose="020B0303060202020204" pitchFamily="34" charset="0"/>
              </a:rPr>
              <a:t> </a:t>
            </a:r>
            <a:r>
              <a:rPr lang="en-GB" sz="2309" dirty="0" err="1">
                <a:solidFill>
                  <a:srgbClr val="5B686E"/>
                </a:solidFill>
                <a:latin typeface="Co Text Light" panose="020B0303060202020204" pitchFamily="34" charset="0"/>
                <a:cs typeface="Co Text Light" panose="020B0303060202020204" pitchFamily="34" charset="0"/>
              </a:rPr>
              <a:t>volutpat</a:t>
            </a:r>
            <a:r>
              <a:rPr lang="en-GB" sz="2309" dirty="0">
                <a:solidFill>
                  <a:srgbClr val="5B686E"/>
                </a:solidFill>
                <a:latin typeface="Co Text Light" panose="020B0303060202020204" pitchFamily="34" charset="0"/>
                <a:cs typeface="Co Text Light" panose="020B0303060202020204" pitchFamily="34" charset="0"/>
              </a:rPr>
              <a:t>. Duis </a:t>
            </a:r>
            <a:r>
              <a:rPr lang="en-GB" sz="2309" dirty="0" err="1">
                <a:solidFill>
                  <a:srgbClr val="5B686E"/>
                </a:solidFill>
                <a:latin typeface="Co Text Light" panose="020B0303060202020204" pitchFamily="34" charset="0"/>
                <a:cs typeface="Co Text Light" panose="020B0303060202020204" pitchFamily="34" charset="0"/>
              </a:rPr>
              <a:t>ultricies</a:t>
            </a:r>
            <a:r>
              <a:rPr lang="en-GB" sz="2309" dirty="0">
                <a:solidFill>
                  <a:srgbClr val="5B686E"/>
                </a:solidFill>
                <a:latin typeface="Co Text Light" panose="020B0303060202020204" pitchFamily="34" charset="0"/>
                <a:cs typeface="Co Text Light" panose="020B0303060202020204" pitchFamily="34" charset="0"/>
              </a:rPr>
              <a:t> </a:t>
            </a:r>
            <a:r>
              <a:rPr lang="en-GB" sz="2309" dirty="0" err="1">
                <a:solidFill>
                  <a:srgbClr val="5B686E"/>
                </a:solidFill>
                <a:latin typeface="Co Text Light" panose="020B0303060202020204" pitchFamily="34" charset="0"/>
                <a:cs typeface="Co Text Light" panose="020B0303060202020204" pitchFamily="34" charset="0"/>
              </a:rPr>
              <a:t>erat</a:t>
            </a:r>
            <a:r>
              <a:rPr lang="en-GB" sz="2309" dirty="0">
                <a:solidFill>
                  <a:srgbClr val="5B686E"/>
                </a:solidFill>
                <a:latin typeface="Co Text Light" panose="020B0303060202020204" pitchFamily="34" charset="0"/>
                <a:cs typeface="Co Text Light" panose="020B0303060202020204" pitchFamily="34" charset="0"/>
              </a:rPr>
              <a:t> </a:t>
            </a:r>
            <a:r>
              <a:rPr lang="en-GB" sz="2309" dirty="0" err="1">
                <a:solidFill>
                  <a:srgbClr val="5B686E"/>
                </a:solidFill>
                <a:latin typeface="Co Text Light" panose="020B0303060202020204" pitchFamily="34" charset="0"/>
                <a:cs typeface="Co Text Light" panose="020B0303060202020204" pitchFamily="34" charset="0"/>
              </a:rPr>
              <a:t>atefficitur</a:t>
            </a:r>
            <a:r>
              <a:rPr lang="en-GB" sz="2309" dirty="0">
                <a:solidFill>
                  <a:srgbClr val="5B686E"/>
                </a:solidFill>
                <a:latin typeface="Co Text Light" panose="020B0303060202020204" pitchFamily="34" charset="0"/>
                <a:cs typeface="Co Text Light" panose="020B0303060202020204" pitchFamily="34" charset="0"/>
              </a:rPr>
              <a:t> </a:t>
            </a:r>
            <a:r>
              <a:rPr lang="en-GB" sz="2309" dirty="0" err="1">
                <a:solidFill>
                  <a:srgbClr val="5B686E"/>
                </a:solidFill>
                <a:latin typeface="Co Text Light" panose="020B0303060202020204" pitchFamily="34" charset="0"/>
                <a:cs typeface="Co Text Light" panose="020B0303060202020204" pitchFamily="34" charset="0"/>
              </a:rPr>
              <a:t>tempor</a:t>
            </a:r>
            <a:r>
              <a:rPr lang="en-GB" sz="2309" dirty="0">
                <a:solidFill>
                  <a:srgbClr val="5B686E"/>
                </a:solidFill>
                <a:latin typeface="Co Text Light" panose="020B0303060202020204" pitchFamily="34" charset="0"/>
                <a:cs typeface="Co Text Light" panose="020B0303060202020204" pitchFamily="34" charset="0"/>
              </a:rPr>
              <a:t>. Duis </a:t>
            </a:r>
            <a:r>
              <a:rPr lang="en-GB" sz="2309" dirty="0" err="1">
                <a:solidFill>
                  <a:srgbClr val="5B686E"/>
                </a:solidFill>
                <a:latin typeface="Co Text Light" panose="020B0303060202020204" pitchFamily="34" charset="0"/>
                <a:cs typeface="Co Text Light" panose="020B0303060202020204" pitchFamily="34" charset="0"/>
              </a:rPr>
              <a:t>laoreet</a:t>
            </a:r>
            <a:r>
              <a:rPr lang="en-GB" sz="2309" dirty="0">
                <a:solidFill>
                  <a:srgbClr val="5B686E"/>
                </a:solidFill>
                <a:latin typeface="Co Text Light" panose="020B0303060202020204" pitchFamily="34" charset="0"/>
                <a:cs typeface="Co Text Light" panose="020B0303060202020204" pitchFamily="34" charset="0"/>
              </a:rPr>
              <a:t> vitae </a:t>
            </a:r>
            <a:r>
              <a:rPr lang="en-GB" sz="2309" dirty="0" err="1">
                <a:solidFill>
                  <a:srgbClr val="5B686E"/>
                </a:solidFill>
                <a:latin typeface="Co Text Light" panose="020B0303060202020204" pitchFamily="34" charset="0"/>
                <a:cs typeface="Co Text Light" panose="020B0303060202020204" pitchFamily="34" charset="0"/>
              </a:rPr>
              <a:t>leo</a:t>
            </a:r>
            <a:r>
              <a:rPr lang="en-GB" sz="2309" dirty="0">
                <a:solidFill>
                  <a:srgbClr val="5B686E"/>
                </a:solidFill>
                <a:latin typeface="Co Text Light" panose="020B0303060202020204" pitchFamily="34" charset="0"/>
                <a:cs typeface="Co Text Light" panose="020B0303060202020204" pitchFamily="34" charset="0"/>
              </a:rPr>
              <a:t> </a:t>
            </a:r>
            <a:r>
              <a:rPr lang="en-GB" sz="2309" dirty="0" err="1">
                <a:solidFill>
                  <a:srgbClr val="5B686E"/>
                </a:solidFill>
                <a:latin typeface="Co Text Light" panose="020B0303060202020204" pitchFamily="34" charset="0"/>
                <a:cs typeface="Co Text Light" panose="020B0303060202020204" pitchFamily="34" charset="0"/>
              </a:rPr>
              <a:t>utcondimentum</a:t>
            </a:r>
            <a:r>
              <a:rPr lang="en-GB" sz="2309" dirty="0">
                <a:solidFill>
                  <a:srgbClr val="5B686E"/>
                </a:solidFill>
                <a:latin typeface="Co Text Light" panose="020B0303060202020204" pitchFamily="34" charset="0"/>
                <a:cs typeface="Co Text Light" panose="020B0303060202020204" pitchFamily="34" charset="0"/>
              </a:rPr>
              <a:t>. </a:t>
            </a:r>
          </a:p>
        </p:txBody>
      </p:sp>
      <p:sp>
        <p:nvSpPr>
          <p:cNvPr id="26" name="Text Placeholder 2">
            <a:extLst>
              <a:ext uri="{FF2B5EF4-FFF2-40B4-BE49-F238E27FC236}">
                <a16:creationId xmlns:a16="http://schemas.microsoft.com/office/drawing/2014/main" id="{6E796ECC-838F-46AD-A59E-718DA371083D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546802" y="3221080"/>
            <a:ext cx="5076411" cy="565468"/>
          </a:xfrm>
        </p:spPr>
        <p:txBody>
          <a:bodyPr>
            <a:normAutofit/>
          </a:bodyPr>
          <a:lstStyle>
            <a:lvl1pPr marL="0" indent="0">
              <a:buNone/>
              <a:defRPr sz="2638">
                <a:solidFill>
                  <a:srgbClr val="5B686E"/>
                </a:solidFill>
                <a:latin typeface="Co Text" panose="020B0503060202020204" pitchFamily="34" charset="0"/>
              </a:defRPr>
            </a:lvl1pPr>
            <a:lvl2pPr>
              <a:defRPr>
                <a:latin typeface="Co Text" panose="020B0503060202020204" pitchFamily="34" charset="0"/>
              </a:defRPr>
            </a:lvl2pPr>
            <a:lvl3pPr>
              <a:defRPr>
                <a:latin typeface="Co Text" panose="020B0503060202020204" pitchFamily="34" charset="0"/>
              </a:defRPr>
            </a:lvl3pPr>
            <a:lvl4pPr>
              <a:defRPr>
                <a:latin typeface="Co Text" panose="020B0503060202020204" pitchFamily="34" charset="0"/>
              </a:defRPr>
            </a:lvl4pPr>
            <a:lvl5pPr>
              <a:defRPr>
                <a:latin typeface="Co Text" panose="020B0503060202020204" pitchFamily="34" charset="0"/>
              </a:defRPr>
            </a:lvl5pPr>
          </a:lstStyle>
          <a:p>
            <a:pPr lvl="0"/>
            <a:r>
              <a:rPr lang="en-US" dirty="0"/>
              <a:t>Subtitle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D21B77BE-CDC6-4633-ADB3-86A4F4A3EC4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010385" y="1151783"/>
            <a:ext cx="9973133" cy="853632"/>
          </a:xfrm>
          <a:noFill/>
        </p:spPr>
        <p:txBody>
          <a:bodyPr wrap="square" rtlCol="0">
            <a:spAutoFit/>
          </a:bodyPr>
          <a:lstStyle>
            <a:lvl1pPr>
              <a:lnSpc>
                <a:spcPct val="100000"/>
              </a:lnSpc>
              <a:defRPr lang="en-GB" sz="4947" dirty="0">
                <a:solidFill>
                  <a:srgbClr val="5B686E"/>
                </a:solidFill>
                <a:latin typeface="Co Text Light" panose="020B0303060202020204" pitchFamily="34" charset="0"/>
                <a:ea typeface="+mn-ea"/>
                <a:cs typeface="Co Text Light" panose="020B0303060202020204" pitchFamily="34" charset="0"/>
              </a:defRPr>
            </a:lvl1pPr>
          </a:lstStyle>
          <a:p>
            <a:r>
              <a:rPr lang="en-US" sz="4947" dirty="0">
                <a:solidFill>
                  <a:srgbClr val="5B686E"/>
                </a:solidFill>
                <a:latin typeface="Co Text Light" panose="020B0303060202020204" pitchFamily="34" charset="0"/>
                <a:cs typeface="Co Text Light" panose="020B0303060202020204" pitchFamily="34" charset="0"/>
              </a:rPr>
              <a:t>Copy in boxes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6599B7F9-45F2-4236-8FAE-4B91F0B46845}"/>
              </a:ext>
            </a:extLst>
          </p:cNvPr>
          <p:cNvSpPr txBox="1"/>
          <p:nvPr userDrawn="1"/>
        </p:nvSpPr>
        <p:spPr>
          <a:xfrm>
            <a:off x="1010385" y="1121808"/>
            <a:ext cx="9041666" cy="8536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947" dirty="0">
                <a:solidFill>
                  <a:srgbClr val="5B686E"/>
                </a:solidFill>
                <a:latin typeface="Co Text Light" panose="020B0303060202020204" pitchFamily="34" charset="0"/>
                <a:cs typeface="Co Text Light" panose="020B0303060202020204" pitchFamily="34" charset="0"/>
              </a:rPr>
              <a:t>Copy in boxes</a:t>
            </a:r>
          </a:p>
        </p:txBody>
      </p:sp>
    </p:spTree>
    <p:extLst>
      <p:ext uri="{BB962C8B-B14F-4D97-AF65-F5344CB8AC3E}">
        <p14:creationId xmlns:p14="http://schemas.microsoft.com/office/powerpoint/2010/main" val="2121294075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for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Oval 10">
            <a:extLst>
              <a:ext uri="{FF2B5EF4-FFF2-40B4-BE49-F238E27FC236}">
                <a16:creationId xmlns:a16="http://schemas.microsoft.com/office/drawing/2014/main" id="{6CC5AB43-FF40-498D-B982-0A880FB7BA0F}"/>
              </a:ext>
            </a:extLst>
          </p:cNvPr>
          <p:cNvSpPr/>
          <p:nvPr userDrawn="1"/>
        </p:nvSpPr>
        <p:spPr>
          <a:xfrm>
            <a:off x="16084604" y="562501"/>
            <a:ext cx="3005998" cy="3006209"/>
          </a:xfrm>
          <a:prstGeom prst="ellipse">
            <a:avLst/>
          </a:prstGeom>
          <a:solidFill>
            <a:srgbClr val="E94D1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968" dirty="0"/>
          </a:p>
        </p:txBody>
      </p:sp>
      <p:sp>
        <p:nvSpPr>
          <p:cNvPr id="14" name="Text Placeholder 2">
            <a:extLst>
              <a:ext uri="{FF2B5EF4-FFF2-40B4-BE49-F238E27FC236}">
                <a16:creationId xmlns:a16="http://schemas.microsoft.com/office/drawing/2014/main" id="{08E61197-5EFD-4ED6-B853-72BD1D2A05DF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6483555" y="1231579"/>
            <a:ext cx="2564485" cy="1803693"/>
          </a:xfrm>
        </p:spPr>
        <p:txBody>
          <a:bodyPr>
            <a:noAutofit/>
          </a:bodyPr>
          <a:lstStyle>
            <a:lvl1pPr marL="0" indent="0">
              <a:spcBef>
                <a:spcPts val="0"/>
              </a:spcBef>
              <a:spcAft>
                <a:spcPts val="330"/>
              </a:spcAft>
              <a:buNone/>
              <a:defRPr sz="2309">
                <a:solidFill>
                  <a:schemeClr val="bg1"/>
                </a:solidFill>
                <a:latin typeface="+mj-lt"/>
              </a:defRPr>
            </a:lvl1pPr>
          </a:lstStyle>
          <a:p>
            <a:pPr>
              <a:spcAft>
                <a:spcPts val="200"/>
              </a:spcAft>
            </a:pPr>
            <a:r>
              <a:rPr lang="en-GB" sz="2309" dirty="0">
                <a:solidFill>
                  <a:schemeClr val="bg1"/>
                </a:solidFill>
                <a:latin typeface="Co Text Light" panose="020B0303060202020204" pitchFamily="34" charset="0"/>
                <a:cs typeface="Co Text Light" panose="020B0303060202020204" pitchFamily="34" charset="0"/>
              </a:rPr>
              <a:t>Lorem ipsum </a:t>
            </a:r>
          </a:p>
          <a:p>
            <a:pPr>
              <a:spcAft>
                <a:spcPts val="200"/>
              </a:spcAft>
            </a:pPr>
            <a:r>
              <a:rPr lang="en-GB" sz="2309" dirty="0" err="1">
                <a:solidFill>
                  <a:schemeClr val="bg1"/>
                </a:solidFill>
                <a:latin typeface="Co Text Light" panose="020B0303060202020204" pitchFamily="34" charset="0"/>
                <a:cs typeface="Co Text Light" panose="020B0303060202020204" pitchFamily="34" charset="0"/>
              </a:rPr>
              <a:t>dolor</a:t>
            </a:r>
            <a:r>
              <a:rPr lang="en-GB" sz="2309" dirty="0">
                <a:solidFill>
                  <a:schemeClr val="bg1"/>
                </a:solidFill>
                <a:latin typeface="Co Text Light" panose="020B0303060202020204" pitchFamily="34" charset="0"/>
                <a:cs typeface="Co Text Light" panose="020B0303060202020204" pitchFamily="34" charset="0"/>
              </a:rPr>
              <a:t> sit </a:t>
            </a:r>
            <a:r>
              <a:rPr lang="en-GB" sz="2309" dirty="0" err="1">
                <a:solidFill>
                  <a:schemeClr val="bg1"/>
                </a:solidFill>
                <a:latin typeface="Co Text Light" panose="020B0303060202020204" pitchFamily="34" charset="0"/>
                <a:cs typeface="Co Text Light" panose="020B0303060202020204" pitchFamily="34" charset="0"/>
              </a:rPr>
              <a:t>amet</a:t>
            </a:r>
            <a:r>
              <a:rPr lang="en-GB" sz="2309" dirty="0">
                <a:solidFill>
                  <a:schemeClr val="bg1"/>
                </a:solidFill>
                <a:latin typeface="Co Text Light" panose="020B0303060202020204" pitchFamily="34" charset="0"/>
                <a:cs typeface="Co Text Light" panose="020B0303060202020204" pitchFamily="34" charset="0"/>
              </a:rPr>
              <a:t>, </a:t>
            </a:r>
          </a:p>
          <a:p>
            <a:pPr>
              <a:spcAft>
                <a:spcPts val="200"/>
              </a:spcAft>
            </a:pPr>
            <a:r>
              <a:rPr lang="en-GB" sz="2309" dirty="0" err="1">
                <a:solidFill>
                  <a:schemeClr val="bg1"/>
                </a:solidFill>
                <a:latin typeface="Co Text Light" panose="020B0303060202020204" pitchFamily="34" charset="0"/>
                <a:cs typeface="Co Text Light" panose="020B0303060202020204" pitchFamily="34" charset="0"/>
              </a:rPr>
              <a:t>consectetur</a:t>
            </a:r>
            <a:r>
              <a:rPr lang="en-GB" sz="2309" dirty="0">
                <a:solidFill>
                  <a:schemeClr val="bg1"/>
                </a:solidFill>
                <a:latin typeface="Co Text Light" panose="020B0303060202020204" pitchFamily="34" charset="0"/>
                <a:cs typeface="Co Text Light" panose="020B0303060202020204" pitchFamily="34" charset="0"/>
              </a:rPr>
              <a:t> </a:t>
            </a:r>
          </a:p>
          <a:p>
            <a:pPr>
              <a:spcAft>
                <a:spcPts val="200"/>
              </a:spcAft>
            </a:pPr>
            <a:r>
              <a:rPr lang="en-GB" sz="2309" dirty="0" err="1">
                <a:solidFill>
                  <a:schemeClr val="bg1"/>
                </a:solidFill>
                <a:latin typeface="Co Text Light" panose="020B0303060202020204" pitchFamily="34" charset="0"/>
                <a:cs typeface="Co Text Light" panose="020B0303060202020204" pitchFamily="34" charset="0"/>
              </a:rPr>
              <a:t>adipiscing</a:t>
            </a:r>
            <a:r>
              <a:rPr lang="en-GB" sz="2309" dirty="0">
                <a:solidFill>
                  <a:schemeClr val="bg1"/>
                </a:solidFill>
                <a:latin typeface="Co Text Light" panose="020B0303060202020204" pitchFamily="34" charset="0"/>
                <a:cs typeface="Co Text Light" panose="020B0303060202020204" pitchFamily="34" charset="0"/>
              </a:rPr>
              <a:t> </a:t>
            </a:r>
            <a:r>
              <a:rPr lang="en-GB" sz="2309" dirty="0" err="1">
                <a:solidFill>
                  <a:schemeClr val="bg1"/>
                </a:solidFill>
                <a:latin typeface="Co Text Light" panose="020B0303060202020204" pitchFamily="34" charset="0"/>
                <a:cs typeface="Co Text Light" panose="020B0303060202020204" pitchFamily="34" charset="0"/>
              </a:rPr>
              <a:t>elit</a:t>
            </a:r>
            <a:r>
              <a:rPr lang="en-GB" sz="2309" dirty="0">
                <a:solidFill>
                  <a:schemeClr val="bg1"/>
                </a:solidFill>
                <a:latin typeface="Co Text Light" panose="020B0303060202020204" pitchFamily="34" charset="0"/>
                <a:cs typeface="Co Text Light" panose="020B0303060202020204" pitchFamily="34" charset="0"/>
              </a:rPr>
              <a:t>.</a:t>
            </a:r>
          </a:p>
        </p:txBody>
      </p:sp>
      <p:sp>
        <p:nvSpPr>
          <p:cNvPr id="13" name="Subtitle 2">
            <a:extLst>
              <a:ext uri="{FF2B5EF4-FFF2-40B4-BE49-F238E27FC236}">
                <a16:creationId xmlns:a16="http://schemas.microsoft.com/office/drawing/2014/main" id="{ED136ACB-62B9-4A5F-A19F-46A086CC738D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010385" y="2270461"/>
            <a:ext cx="7031256" cy="904222"/>
          </a:xfrm>
          <a:noFill/>
        </p:spPr>
        <p:txBody>
          <a:bodyPr wrap="square" rtlCol="0">
            <a:spAutoFit/>
          </a:bodyPr>
          <a:lstStyle>
            <a:lvl1pPr marL="0" indent="0">
              <a:lnSpc>
                <a:spcPct val="100000"/>
              </a:lnSpc>
              <a:buNone/>
              <a:defRPr lang="en-US" sz="2638" dirty="0">
                <a:solidFill>
                  <a:srgbClr val="5B686E"/>
                </a:solidFill>
                <a:latin typeface="Co Text Light" panose="020B0303060202020204" pitchFamily="34" charset="0"/>
                <a:cs typeface="Co Text Light" panose="020B0303060202020204" pitchFamily="34" charset="0"/>
              </a:defRPr>
            </a:lvl1pPr>
          </a:lstStyle>
          <a:p>
            <a:r>
              <a:rPr lang="en-GB" sz="2638" dirty="0">
                <a:solidFill>
                  <a:srgbClr val="5B686E"/>
                </a:solidFill>
                <a:latin typeface="Co Text Light" panose="020B0303060202020204" pitchFamily="34" charset="0"/>
                <a:cs typeface="Co Text Light" panose="020B0303060202020204" pitchFamily="34" charset="0"/>
              </a:rPr>
              <a:t>Subheading... Lorem ipsum </a:t>
            </a:r>
            <a:r>
              <a:rPr lang="en-GB" sz="2638" dirty="0" err="1">
                <a:solidFill>
                  <a:srgbClr val="5B686E"/>
                </a:solidFill>
                <a:latin typeface="Co Text Light" panose="020B0303060202020204" pitchFamily="34" charset="0"/>
                <a:cs typeface="Co Text Light" panose="020B0303060202020204" pitchFamily="34" charset="0"/>
              </a:rPr>
              <a:t>dolor</a:t>
            </a:r>
            <a:r>
              <a:rPr lang="en-GB" sz="2638" dirty="0">
                <a:solidFill>
                  <a:srgbClr val="5B686E"/>
                </a:solidFill>
                <a:latin typeface="Co Text Light" panose="020B0303060202020204" pitchFamily="34" charset="0"/>
                <a:cs typeface="Co Text Light" panose="020B0303060202020204" pitchFamily="34" charset="0"/>
              </a:rPr>
              <a:t> sit </a:t>
            </a:r>
            <a:r>
              <a:rPr lang="en-GB" sz="2638" dirty="0" err="1">
                <a:solidFill>
                  <a:srgbClr val="5B686E"/>
                </a:solidFill>
                <a:latin typeface="Co Text Light" panose="020B0303060202020204" pitchFamily="34" charset="0"/>
                <a:cs typeface="Co Text Light" panose="020B0303060202020204" pitchFamily="34" charset="0"/>
              </a:rPr>
              <a:t>amet</a:t>
            </a:r>
            <a:r>
              <a:rPr lang="en-GB" sz="2638" dirty="0">
                <a:solidFill>
                  <a:srgbClr val="5B686E"/>
                </a:solidFill>
                <a:latin typeface="Co Text Light" panose="020B0303060202020204" pitchFamily="34" charset="0"/>
                <a:cs typeface="Co Text Light" panose="020B0303060202020204" pitchFamily="34" charset="0"/>
              </a:rPr>
              <a:t>, </a:t>
            </a:r>
            <a:r>
              <a:rPr lang="en-GB" sz="2638" dirty="0" err="1">
                <a:solidFill>
                  <a:srgbClr val="5B686E"/>
                </a:solidFill>
                <a:latin typeface="Co Text Light" panose="020B0303060202020204" pitchFamily="34" charset="0"/>
                <a:cs typeface="Co Text Light" panose="020B0303060202020204" pitchFamily="34" charset="0"/>
              </a:rPr>
              <a:t>consectetur</a:t>
            </a:r>
            <a:r>
              <a:rPr lang="en-GB" sz="2638" dirty="0">
                <a:solidFill>
                  <a:srgbClr val="5B686E"/>
                </a:solidFill>
                <a:latin typeface="Co Text Light" panose="020B0303060202020204" pitchFamily="34" charset="0"/>
                <a:cs typeface="Co Text Light" panose="020B0303060202020204" pitchFamily="34" charset="0"/>
              </a:rPr>
              <a:t> </a:t>
            </a:r>
            <a:r>
              <a:rPr lang="en-GB" sz="2638" dirty="0" err="1">
                <a:solidFill>
                  <a:srgbClr val="5B686E"/>
                </a:solidFill>
                <a:latin typeface="Co Text Light" panose="020B0303060202020204" pitchFamily="34" charset="0"/>
                <a:cs typeface="Co Text Light" panose="020B0303060202020204" pitchFamily="34" charset="0"/>
              </a:rPr>
              <a:t>adipiscing</a:t>
            </a:r>
            <a:r>
              <a:rPr lang="en-GB" sz="2638" dirty="0">
                <a:solidFill>
                  <a:srgbClr val="5B686E"/>
                </a:solidFill>
                <a:latin typeface="Co Text Light" panose="020B0303060202020204" pitchFamily="34" charset="0"/>
                <a:cs typeface="Co Text Light" panose="020B0303060202020204" pitchFamily="34" charset="0"/>
              </a:rPr>
              <a:t> </a:t>
            </a:r>
            <a:r>
              <a:rPr lang="en-GB" sz="2638" dirty="0" err="1">
                <a:solidFill>
                  <a:srgbClr val="5B686E"/>
                </a:solidFill>
                <a:latin typeface="Co Text Light" panose="020B0303060202020204" pitchFamily="34" charset="0"/>
                <a:cs typeface="Co Text Light" panose="020B0303060202020204" pitchFamily="34" charset="0"/>
              </a:rPr>
              <a:t>elit</a:t>
            </a:r>
            <a:r>
              <a:rPr lang="en-GB" sz="2638" dirty="0">
                <a:solidFill>
                  <a:srgbClr val="5B686E"/>
                </a:solidFill>
                <a:latin typeface="Co Text Light" panose="020B0303060202020204" pitchFamily="34" charset="0"/>
                <a:cs typeface="Co Text Light" panose="020B0303060202020204" pitchFamily="34" charset="0"/>
              </a:rPr>
              <a:t>.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D21B77BE-CDC6-4633-ADB3-86A4F4A3EC4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010385" y="1130139"/>
            <a:ext cx="9973133" cy="853632"/>
          </a:xfrm>
          <a:noFill/>
        </p:spPr>
        <p:txBody>
          <a:bodyPr wrap="square" rtlCol="0">
            <a:spAutoFit/>
          </a:bodyPr>
          <a:lstStyle>
            <a:lvl1pPr>
              <a:lnSpc>
                <a:spcPct val="100000"/>
              </a:lnSpc>
              <a:defRPr lang="en-GB" sz="4947" dirty="0">
                <a:solidFill>
                  <a:srgbClr val="5B686E"/>
                </a:solidFill>
                <a:latin typeface="Co Text Light" panose="020B0303060202020204" pitchFamily="34" charset="0"/>
                <a:ea typeface="+mn-ea"/>
                <a:cs typeface="Co Text Light" panose="020B0303060202020204" pitchFamily="34" charset="0"/>
              </a:defRPr>
            </a:lvl1pPr>
          </a:lstStyle>
          <a:p>
            <a:r>
              <a:rPr lang="en-US" sz="4947" dirty="0">
                <a:solidFill>
                  <a:srgbClr val="5B686E"/>
                </a:solidFill>
                <a:latin typeface="Co Text Light" panose="020B0303060202020204" pitchFamily="34" charset="0"/>
                <a:cs typeface="Co Text Light" panose="020B0303060202020204" pitchFamily="34" charset="0"/>
              </a:rPr>
              <a:t>Slide for table</a:t>
            </a:r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3B474926-F61B-4C50-BB1E-ECE334F2F185}"/>
              </a:ext>
            </a:extLst>
          </p:cNvPr>
          <p:cNvSpPr/>
          <p:nvPr userDrawn="1"/>
        </p:nvSpPr>
        <p:spPr>
          <a:xfrm>
            <a:off x="31319194" y="1096065"/>
            <a:ext cx="9187279" cy="9187923"/>
          </a:xfrm>
          <a:prstGeom prst="ellipse">
            <a:avLst/>
          </a:prstGeom>
          <a:blipFill dpi="0" rotWithShape="1"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968" dirty="0"/>
          </a:p>
        </p:txBody>
      </p:sp>
      <p:sp>
        <p:nvSpPr>
          <p:cNvPr id="18" name="Doughnut 10">
            <a:extLst>
              <a:ext uri="{FF2B5EF4-FFF2-40B4-BE49-F238E27FC236}">
                <a16:creationId xmlns:a16="http://schemas.microsoft.com/office/drawing/2014/main" id="{4FC70A7E-677E-45E2-B1EB-A2B2A549127F}"/>
              </a:ext>
            </a:extLst>
          </p:cNvPr>
          <p:cNvSpPr/>
          <p:nvPr userDrawn="1"/>
        </p:nvSpPr>
        <p:spPr>
          <a:xfrm>
            <a:off x="31319194" y="1096065"/>
            <a:ext cx="9187279" cy="9187923"/>
          </a:xfrm>
          <a:prstGeom prst="donut">
            <a:avLst>
              <a:gd name="adj" fmla="val 12500"/>
            </a:avLst>
          </a:prstGeom>
          <a:solidFill>
            <a:srgbClr val="88C7CF">
              <a:alpha val="4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968">
              <a:solidFill>
                <a:schemeClr val="tx1"/>
              </a:solidFill>
            </a:endParaRPr>
          </a:p>
        </p:txBody>
      </p:sp>
      <p:graphicFrame>
        <p:nvGraphicFramePr>
          <p:cNvPr id="10" name="Table 8">
            <a:extLst>
              <a:ext uri="{FF2B5EF4-FFF2-40B4-BE49-F238E27FC236}">
                <a16:creationId xmlns:a16="http://schemas.microsoft.com/office/drawing/2014/main" id="{2C4BFE9F-9EA1-4830-B0BB-FBB69E122509}"/>
              </a:ext>
            </a:extLst>
          </p:cNvPr>
          <p:cNvGraphicFramePr>
            <a:graphicFrameLocks noGrp="1"/>
          </p:cNvGraphicFramePr>
          <p:nvPr userDrawn="1">
            <p:extLst>
              <p:ext uri="{D42A27DB-BD31-4B8C-83A1-F6EECF244321}">
                <p14:modId xmlns:p14="http://schemas.microsoft.com/office/powerpoint/2010/main" val="2141016245"/>
              </p:ext>
            </p:extLst>
          </p:nvPr>
        </p:nvGraphicFramePr>
        <p:xfrm>
          <a:off x="1143376" y="4093790"/>
          <a:ext cx="17950336" cy="642445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487584">
                  <a:extLst>
                    <a:ext uri="{9D8B030D-6E8A-4147-A177-3AD203B41FA5}">
                      <a16:colId xmlns:a16="http://schemas.microsoft.com/office/drawing/2014/main" val="3782526024"/>
                    </a:ext>
                  </a:extLst>
                </a:gridCol>
                <a:gridCol w="4487584">
                  <a:extLst>
                    <a:ext uri="{9D8B030D-6E8A-4147-A177-3AD203B41FA5}">
                      <a16:colId xmlns:a16="http://schemas.microsoft.com/office/drawing/2014/main" val="2881339177"/>
                    </a:ext>
                  </a:extLst>
                </a:gridCol>
                <a:gridCol w="4487584">
                  <a:extLst>
                    <a:ext uri="{9D8B030D-6E8A-4147-A177-3AD203B41FA5}">
                      <a16:colId xmlns:a16="http://schemas.microsoft.com/office/drawing/2014/main" val="1687496125"/>
                    </a:ext>
                  </a:extLst>
                </a:gridCol>
                <a:gridCol w="4487584">
                  <a:extLst>
                    <a:ext uri="{9D8B030D-6E8A-4147-A177-3AD203B41FA5}">
                      <a16:colId xmlns:a16="http://schemas.microsoft.com/office/drawing/2014/main" val="3712663140"/>
                    </a:ext>
                  </a:extLst>
                </a:gridCol>
              </a:tblGrid>
              <a:tr h="1070742">
                <a:tc>
                  <a:txBody>
                    <a:bodyPr/>
                    <a:lstStyle/>
                    <a:p>
                      <a:pPr lvl="0" algn="ctr"/>
                      <a:r>
                        <a:rPr lang="en-US" sz="2300" b="0" i="0" dirty="0">
                          <a:solidFill>
                            <a:srgbClr val="5B686E"/>
                          </a:solidFill>
                          <a:latin typeface="Co Text Light" panose="020B0303060202020204" pitchFamily="34" charset="0"/>
                          <a:cs typeface="Co Text Light" panose="020B0303060202020204" pitchFamily="34" charset="0"/>
                        </a:rPr>
                        <a:t>Item 1</a:t>
                      </a:r>
                    </a:p>
                  </a:txBody>
                  <a:tcPr marL="150781" marR="150781" marT="75396" marB="75396" anchor="ctr">
                    <a:lnL w="635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5E8EB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300" b="0" i="0" dirty="0">
                          <a:solidFill>
                            <a:srgbClr val="5B686E"/>
                          </a:solidFill>
                          <a:latin typeface="Co Text Light" panose="020B0303060202020204" pitchFamily="34" charset="0"/>
                          <a:cs typeface="Co Text Light" panose="020B0303060202020204" pitchFamily="34" charset="0"/>
                        </a:rPr>
                        <a:t>Item 2</a:t>
                      </a:r>
                    </a:p>
                  </a:txBody>
                  <a:tcPr marL="150781" marR="150781" marT="75396" marB="75396" anchor="ctr">
                    <a:lnL w="635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5E8EB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300" b="0" i="0" dirty="0">
                          <a:solidFill>
                            <a:srgbClr val="5B686E"/>
                          </a:solidFill>
                          <a:latin typeface="Co Text Light" panose="020B0303060202020204" pitchFamily="34" charset="0"/>
                          <a:cs typeface="Co Text Light" panose="020B0303060202020204" pitchFamily="34" charset="0"/>
                        </a:rPr>
                        <a:t>Item 3</a:t>
                      </a:r>
                    </a:p>
                  </a:txBody>
                  <a:tcPr marL="150781" marR="150781" marT="75396" marB="75396" anchor="ctr">
                    <a:lnL w="635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5E8EB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300" b="0" i="0" dirty="0">
                          <a:solidFill>
                            <a:srgbClr val="5B686E"/>
                          </a:solidFill>
                          <a:latin typeface="Co Text Light" panose="020B0303060202020204" pitchFamily="34" charset="0"/>
                          <a:cs typeface="Co Text Light" panose="020B0303060202020204" pitchFamily="34" charset="0"/>
                        </a:rPr>
                        <a:t>Item 4</a:t>
                      </a:r>
                    </a:p>
                  </a:txBody>
                  <a:tcPr marL="150781" marR="150781" marT="75396" marB="75396" anchor="ctr">
                    <a:lnL w="635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5E8E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09885232"/>
                  </a:ext>
                </a:extLst>
              </a:tr>
              <a:tr h="1070742">
                <a:tc>
                  <a:txBody>
                    <a:bodyPr/>
                    <a:lstStyle/>
                    <a:p>
                      <a:pPr algn="ctr"/>
                      <a:endParaRPr lang="en-US" sz="1800" b="0" i="0" dirty="0">
                        <a:ln>
                          <a:solidFill>
                            <a:schemeClr val="tx1"/>
                          </a:solidFill>
                        </a:ln>
                        <a:solidFill>
                          <a:srgbClr val="5B686E"/>
                        </a:solidFill>
                        <a:latin typeface="Co Text Light" panose="020B0303060202020204" pitchFamily="34" charset="0"/>
                        <a:cs typeface="Co Text Light" panose="020B0303060202020204" pitchFamily="34" charset="0"/>
                      </a:endParaRPr>
                    </a:p>
                  </a:txBody>
                  <a:tcPr marL="150781" marR="150781" marT="75396" marB="75396" anchor="ctr">
                    <a:lnL w="635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800" b="0" i="0" dirty="0">
                        <a:ln>
                          <a:solidFill>
                            <a:schemeClr val="tx1"/>
                          </a:solidFill>
                        </a:ln>
                        <a:solidFill>
                          <a:srgbClr val="5B686E"/>
                        </a:solidFill>
                        <a:latin typeface="Co Text Light" panose="020B0303060202020204" pitchFamily="34" charset="0"/>
                        <a:cs typeface="Co Text Light" panose="020B0303060202020204" pitchFamily="34" charset="0"/>
                      </a:endParaRPr>
                    </a:p>
                  </a:txBody>
                  <a:tcPr marL="150781" marR="150781" marT="75396" marB="75396" anchor="ctr">
                    <a:lnL w="635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800" b="0" i="0" dirty="0">
                        <a:ln>
                          <a:solidFill>
                            <a:schemeClr val="tx1"/>
                          </a:solidFill>
                        </a:ln>
                        <a:solidFill>
                          <a:srgbClr val="5B686E"/>
                        </a:solidFill>
                        <a:latin typeface="Co Text Light" panose="020B0303060202020204" pitchFamily="34" charset="0"/>
                        <a:cs typeface="Co Text Light" panose="020B0303060202020204" pitchFamily="34" charset="0"/>
                      </a:endParaRPr>
                    </a:p>
                  </a:txBody>
                  <a:tcPr marL="150781" marR="150781" marT="75396" marB="75396" anchor="ctr">
                    <a:lnL w="635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800" b="0" i="0" dirty="0">
                        <a:ln>
                          <a:solidFill>
                            <a:schemeClr val="tx1"/>
                          </a:solidFill>
                        </a:ln>
                        <a:solidFill>
                          <a:srgbClr val="5B686E"/>
                        </a:solidFill>
                        <a:latin typeface="Co Text Light" panose="020B0303060202020204" pitchFamily="34" charset="0"/>
                        <a:cs typeface="Co Text Light" panose="020B0303060202020204" pitchFamily="34" charset="0"/>
                      </a:endParaRPr>
                    </a:p>
                  </a:txBody>
                  <a:tcPr marL="150781" marR="150781" marT="75396" marB="75396" anchor="ctr">
                    <a:lnL w="635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022431384"/>
                  </a:ext>
                </a:extLst>
              </a:tr>
              <a:tr h="1070742">
                <a:tc>
                  <a:txBody>
                    <a:bodyPr/>
                    <a:lstStyle/>
                    <a:p>
                      <a:pPr algn="ctr"/>
                      <a:endParaRPr lang="en-US" sz="1800" b="0" i="0" dirty="0">
                        <a:ln>
                          <a:solidFill>
                            <a:schemeClr val="tx1"/>
                          </a:solidFill>
                        </a:ln>
                        <a:solidFill>
                          <a:srgbClr val="5B686E"/>
                        </a:solidFill>
                        <a:latin typeface="Co Text Light" panose="020B0303060202020204" pitchFamily="34" charset="0"/>
                        <a:cs typeface="Co Text Light" panose="020B0303060202020204" pitchFamily="34" charset="0"/>
                      </a:endParaRPr>
                    </a:p>
                  </a:txBody>
                  <a:tcPr marL="150781" marR="150781" marT="75396" marB="75396" anchor="ctr">
                    <a:lnL w="635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800" b="0" i="0" dirty="0">
                        <a:ln>
                          <a:solidFill>
                            <a:schemeClr val="tx1"/>
                          </a:solidFill>
                        </a:ln>
                        <a:solidFill>
                          <a:srgbClr val="5B686E"/>
                        </a:solidFill>
                        <a:latin typeface="Co Text Light" panose="020B0303060202020204" pitchFamily="34" charset="0"/>
                        <a:cs typeface="Co Text Light" panose="020B0303060202020204" pitchFamily="34" charset="0"/>
                      </a:endParaRPr>
                    </a:p>
                  </a:txBody>
                  <a:tcPr marL="150781" marR="150781" marT="75396" marB="75396" anchor="ctr">
                    <a:lnL w="635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800" b="0" i="0" dirty="0">
                        <a:ln>
                          <a:solidFill>
                            <a:schemeClr val="tx1"/>
                          </a:solidFill>
                        </a:ln>
                        <a:solidFill>
                          <a:srgbClr val="5B686E"/>
                        </a:solidFill>
                        <a:latin typeface="Co Text Light" panose="020B0303060202020204" pitchFamily="34" charset="0"/>
                        <a:cs typeface="Co Text Light" panose="020B0303060202020204" pitchFamily="34" charset="0"/>
                      </a:endParaRPr>
                    </a:p>
                  </a:txBody>
                  <a:tcPr marL="150781" marR="150781" marT="75396" marB="75396" anchor="ctr">
                    <a:lnL w="635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800" b="0" i="0" dirty="0">
                        <a:ln>
                          <a:solidFill>
                            <a:schemeClr val="tx1"/>
                          </a:solidFill>
                        </a:ln>
                        <a:solidFill>
                          <a:srgbClr val="5B686E"/>
                        </a:solidFill>
                        <a:latin typeface="Co Text Light" panose="020B0303060202020204" pitchFamily="34" charset="0"/>
                        <a:cs typeface="Co Text Light" panose="020B0303060202020204" pitchFamily="34" charset="0"/>
                      </a:endParaRPr>
                    </a:p>
                  </a:txBody>
                  <a:tcPr marL="150781" marR="150781" marT="75396" marB="75396" anchor="ctr">
                    <a:lnL w="635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770434884"/>
                  </a:ext>
                </a:extLst>
              </a:tr>
              <a:tr h="1070742">
                <a:tc>
                  <a:txBody>
                    <a:bodyPr/>
                    <a:lstStyle/>
                    <a:p>
                      <a:pPr algn="ctr"/>
                      <a:endParaRPr lang="en-US" sz="1800" b="0" i="0" dirty="0">
                        <a:ln>
                          <a:solidFill>
                            <a:schemeClr val="tx1"/>
                          </a:solidFill>
                        </a:ln>
                        <a:solidFill>
                          <a:srgbClr val="5B686E"/>
                        </a:solidFill>
                        <a:latin typeface="Co Text Light" panose="020B0303060202020204" pitchFamily="34" charset="0"/>
                        <a:cs typeface="Co Text Light" panose="020B0303060202020204" pitchFamily="34" charset="0"/>
                      </a:endParaRPr>
                    </a:p>
                  </a:txBody>
                  <a:tcPr marL="150781" marR="150781" marT="75396" marB="75396" anchor="ctr">
                    <a:lnL w="635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800" b="0" i="0" dirty="0">
                        <a:ln>
                          <a:solidFill>
                            <a:schemeClr val="tx1"/>
                          </a:solidFill>
                        </a:ln>
                        <a:solidFill>
                          <a:srgbClr val="5B686E"/>
                        </a:solidFill>
                        <a:latin typeface="Co Text Light" panose="020B0303060202020204" pitchFamily="34" charset="0"/>
                        <a:cs typeface="Co Text Light" panose="020B0303060202020204" pitchFamily="34" charset="0"/>
                      </a:endParaRPr>
                    </a:p>
                  </a:txBody>
                  <a:tcPr marL="150781" marR="150781" marT="75396" marB="75396" anchor="ctr">
                    <a:lnL w="635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800" b="0" i="0" dirty="0">
                        <a:ln>
                          <a:solidFill>
                            <a:schemeClr val="tx1"/>
                          </a:solidFill>
                        </a:ln>
                        <a:solidFill>
                          <a:srgbClr val="5B686E"/>
                        </a:solidFill>
                        <a:latin typeface="Co Text Light" panose="020B0303060202020204" pitchFamily="34" charset="0"/>
                        <a:cs typeface="Co Text Light" panose="020B0303060202020204" pitchFamily="34" charset="0"/>
                      </a:endParaRPr>
                    </a:p>
                  </a:txBody>
                  <a:tcPr marL="150781" marR="150781" marT="75396" marB="75396" anchor="ctr">
                    <a:lnL w="635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800" b="0" i="0" dirty="0">
                        <a:ln>
                          <a:solidFill>
                            <a:schemeClr val="tx1"/>
                          </a:solidFill>
                        </a:ln>
                        <a:solidFill>
                          <a:srgbClr val="5B686E"/>
                        </a:solidFill>
                        <a:latin typeface="Co Text Light" panose="020B0303060202020204" pitchFamily="34" charset="0"/>
                        <a:cs typeface="Co Text Light" panose="020B0303060202020204" pitchFamily="34" charset="0"/>
                      </a:endParaRPr>
                    </a:p>
                  </a:txBody>
                  <a:tcPr marL="150781" marR="150781" marT="75396" marB="75396" anchor="ctr">
                    <a:lnL w="635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874259062"/>
                  </a:ext>
                </a:extLst>
              </a:tr>
              <a:tr h="1070742">
                <a:tc>
                  <a:txBody>
                    <a:bodyPr/>
                    <a:lstStyle/>
                    <a:p>
                      <a:pPr algn="ctr"/>
                      <a:endParaRPr lang="en-US" sz="1800" b="0" i="0" dirty="0">
                        <a:ln>
                          <a:solidFill>
                            <a:schemeClr val="tx1"/>
                          </a:solidFill>
                        </a:ln>
                        <a:solidFill>
                          <a:srgbClr val="5B686E"/>
                        </a:solidFill>
                        <a:latin typeface="Co Text Light" panose="020B0303060202020204" pitchFamily="34" charset="0"/>
                        <a:cs typeface="Co Text Light" panose="020B0303060202020204" pitchFamily="34" charset="0"/>
                      </a:endParaRPr>
                    </a:p>
                  </a:txBody>
                  <a:tcPr marL="150781" marR="150781" marT="75396" marB="75396" anchor="ctr">
                    <a:lnL w="635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800" b="0" i="0">
                        <a:ln>
                          <a:solidFill>
                            <a:schemeClr val="tx1"/>
                          </a:solidFill>
                        </a:ln>
                        <a:solidFill>
                          <a:srgbClr val="5B686E"/>
                        </a:solidFill>
                        <a:latin typeface="Co Text Light" panose="020B0303060202020204" pitchFamily="34" charset="0"/>
                        <a:cs typeface="Co Text Light" panose="020B0303060202020204" pitchFamily="34" charset="0"/>
                      </a:endParaRPr>
                    </a:p>
                  </a:txBody>
                  <a:tcPr marL="150781" marR="150781" marT="75396" marB="75396" anchor="ctr">
                    <a:lnL w="635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800" b="0" i="0">
                        <a:ln>
                          <a:solidFill>
                            <a:schemeClr val="tx1"/>
                          </a:solidFill>
                        </a:ln>
                        <a:solidFill>
                          <a:srgbClr val="5B686E"/>
                        </a:solidFill>
                        <a:latin typeface="Co Text Light" panose="020B0303060202020204" pitchFamily="34" charset="0"/>
                        <a:cs typeface="Co Text Light" panose="020B0303060202020204" pitchFamily="34" charset="0"/>
                      </a:endParaRPr>
                    </a:p>
                  </a:txBody>
                  <a:tcPr marL="150781" marR="150781" marT="75396" marB="75396" anchor="ctr">
                    <a:lnL w="635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800" b="0" i="0" dirty="0">
                        <a:ln>
                          <a:solidFill>
                            <a:schemeClr val="tx1"/>
                          </a:solidFill>
                        </a:ln>
                        <a:solidFill>
                          <a:srgbClr val="5B686E"/>
                        </a:solidFill>
                        <a:latin typeface="Co Text Light" panose="020B0303060202020204" pitchFamily="34" charset="0"/>
                        <a:cs typeface="Co Text Light" panose="020B0303060202020204" pitchFamily="34" charset="0"/>
                      </a:endParaRPr>
                    </a:p>
                  </a:txBody>
                  <a:tcPr marL="150781" marR="150781" marT="75396" marB="75396" anchor="ctr">
                    <a:lnL w="635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103982227"/>
                  </a:ext>
                </a:extLst>
              </a:tr>
              <a:tr h="1070742">
                <a:tc>
                  <a:txBody>
                    <a:bodyPr/>
                    <a:lstStyle/>
                    <a:p>
                      <a:pPr algn="ctr"/>
                      <a:endParaRPr lang="en-US" sz="1800" b="0" i="0" dirty="0">
                        <a:ln>
                          <a:solidFill>
                            <a:schemeClr val="tx1"/>
                          </a:solidFill>
                        </a:ln>
                        <a:solidFill>
                          <a:srgbClr val="5B686E"/>
                        </a:solidFill>
                        <a:latin typeface="Co Text Light" panose="020B0303060202020204" pitchFamily="34" charset="0"/>
                        <a:cs typeface="Co Text Light" panose="020B0303060202020204" pitchFamily="34" charset="0"/>
                      </a:endParaRPr>
                    </a:p>
                  </a:txBody>
                  <a:tcPr marL="150781" marR="150781" marT="75396" marB="75396" anchor="ctr">
                    <a:lnL w="635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800" b="0" i="0">
                        <a:ln>
                          <a:solidFill>
                            <a:schemeClr val="tx1"/>
                          </a:solidFill>
                        </a:ln>
                        <a:solidFill>
                          <a:srgbClr val="5B686E"/>
                        </a:solidFill>
                        <a:latin typeface="Co Text Light" panose="020B0303060202020204" pitchFamily="34" charset="0"/>
                        <a:cs typeface="Co Text Light" panose="020B0303060202020204" pitchFamily="34" charset="0"/>
                      </a:endParaRPr>
                    </a:p>
                  </a:txBody>
                  <a:tcPr marL="150781" marR="150781" marT="75396" marB="75396" anchor="ctr">
                    <a:lnL w="635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800" b="0" i="0">
                        <a:ln>
                          <a:solidFill>
                            <a:schemeClr val="tx1"/>
                          </a:solidFill>
                        </a:ln>
                        <a:solidFill>
                          <a:srgbClr val="5B686E"/>
                        </a:solidFill>
                        <a:latin typeface="Co Text Light" panose="020B0303060202020204" pitchFamily="34" charset="0"/>
                        <a:cs typeface="Co Text Light" panose="020B0303060202020204" pitchFamily="34" charset="0"/>
                      </a:endParaRPr>
                    </a:p>
                  </a:txBody>
                  <a:tcPr marL="150781" marR="150781" marT="75396" marB="75396" anchor="ctr">
                    <a:lnL w="635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800" b="0" i="0" dirty="0">
                        <a:ln>
                          <a:solidFill>
                            <a:schemeClr val="tx1"/>
                          </a:solidFill>
                        </a:ln>
                        <a:solidFill>
                          <a:srgbClr val="5B686E"/>
                        </a:solidFill>
                        <a:latin typeface="Co Text Light" panose="020B0303060202020204" pitchFamily="34" charset="0"/>
                        <a:cs typeface="Co Text Light" panose="020B0303060202020204" pitchFamily="34" charset="0"/>
                      </a:endParaRPr>
                    </a:p>
                  </a:txBody>
                  <a:tcPr marL="150781" marR="150781" marT="75396" marB="75396" anchor="ctr">
                    <a:lnL w="635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552407737"/>
                  </a:ext>
                </a:extLst>
              </a:tr>
            </a:tbl>
          </a:graphicData>
        </a:graphic>
      </p:graphicFrame>
      <p:sp>
        <p:nvSpPr>
          <p:cNvPr id="3" name="Table Placeholder 2">
            <a:extLst>
              <a:ext uri="{FF2B5EF4-FFF2-40B4-BE49-F238E27FC236}">
                <a16:creationId xmlns:a16="http://schemas.microsoft.com/office/drawing/2014/main" id="{49418EFF-B1B7-4582-85E2-20950B905BC3}"/>
              </a:ext>
            </a:extLst>
          </p:cNvPr>
          <p:cNvSpPr>
            <a:spLocks noGrp="1"/>
          </p:cNvSpPr>
          <p:nvPr>
            <p:ph type="tbl" sz="quarter" idx="13"/>
          </p:nvPr>
        </p:nvSpPr>
        <p:spPr>
          <a:xfrm>
            <a:off x="1143944" y="4094404"/>
            <a:ext cx="17949767" cy="6424339"/>
          </a:xfrm>
        </p:spPr>
        <p:txBody>
          <a:bodyPr/>
          <a:lstStyle/>
          <a:p>
            <a:r>
              <a:rPr lang="en-US"/>
              <a:t>Click icon to add table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365419631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ank yo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965EB5FB-220D-476D-A164-3DD3EE8A2102}"/>
              </a:ext>
            </a:extLst>
          </p:cNvPr>
          <p:cNvSpPr/>
          <p:nvPr userDrawn="1"/>
        </p:nvSpPr>
        <p:spPr>
          <a:xfrm>
            <a:off x="0" y="0"/>
            <a:ext cx="20104100" cy="11309350"/>
          </a:xfrm>
          <a:prstGeom prst="rect">
            <a:avLst/>
          </a:prstGeom>
          <a:solidFill>
            <a:srgbClr val="D5E8E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968" dirty="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42C615DD-D952-4730-923C-D2F89EC6C3B6}"/>
              </a:ext>
            </a:extLst>
          </p:cNvPr>
          <p:cNvSpPr/>
          <p:nvPr userDrawn="1"/>
        </p:nvSpPr>
        <p:spPr>
          <a:xfrm>
            <a:off x="0" y="0"/>
            <a:ext cx="20104100" cy="11309350"/>
          </a:xfrm>
          <a:prstGeom prst="rect">
            <a:avLst/>
          </a:prstGeom>
          <a:solidFill>
            <a:srgbClr val="D5E8E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968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E7C8753-B207-496B-851E-09F024362A3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1540275" y="2913476"/>
            <a:ext cx="7031256" cy="2185952"/>
          </a:xfrm>
        </p:spPr>
        <p:txBody>
          <a:bodyPr>
            <a:normAutofit/>
          </a:bodyPr>
          <a:lstStyle>
            <a:lvl1pPr>
              <a:defRPr sz="5936"/>
            </a:lvl1pPr>
          </a:lstStyle>
          <a:p>
            <a:r>
              <a:rPr lang="en-US" dirty="0"/>
              <a:t>Thank you</a:t>
            </a:r>
            <a:endParaRPr lang="en-GB" dirty="0"/>
          </a:p>
        </p:txBody>
      </p:sp>
      <p:sp>
        <p:nvSpPr>
          <p:cNvPr id="26" name="Text Placeholder 2">
            <a:extLst>
              <a:ext uri="{FF2B5EF4-FFF2-40B4-BE49-F238E27FC236}">
                <a16:creationId xmlns:a16="http://schemas.microsoft.com/office/drawing/2014/main" id="{6E796ECC-838F-46AD-A59E-718DA371083D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1565101" y="7312923"/>
            <a:ext cx="5076411" cy="565468"/>
          </a:xfrm>
        </p:spPr>
        <p:txBody>
          <a:bodyPr>
            <a:normAutofit/>
          </a:bodyPr>
          <a:lstStyle>
            <a:lvl1pPr marL="0" indent="0">
              <a:buNone/>
              <a:defRPr sz="2638">
                <a:solidFill>
                  <a:srgbClr val="5B686E"/>
                </a:solidFill>
                <a:latin typeface="Co Text" panose="020B0503060202020204" pitchFamily="34" charset="0"/>
              </a:defRPr>
            </a:lvl1pPr>
            <a:lvl2pPr>
              <a:defRPr>
                <a:latin typeface="Co Text" panose="020B0503060202020204" pitchFamily="34" charset="0"/>
              </a:defRPr>
            </a:lvl2pPr>
            <a:lvl3pPr>
              <a:defRPr>
                <a:latin typeface="Co Text" panose="020B0503060202020204" pitchFamily="34" charset="0"/>
              </a:defRPr>
            </a:lvl3pPr>
            <a:lvl4pPr>
              <a:defRPr>
                <a:latin typeface="Co Text" panose="020B0503060202020204" pitchFamily="34" charset="0"/>
              </a:defRPr>
            </a:lvl4pPr>
            <a:lvl5pPr>
              <a:defRPr>
                <a:latin typeface="Co Text" panose="020B0503060202020204" pitchFamily="34" charset="0"/>
              </a:defRPr>
            </a:lvl5pPr>
          </a:lstStyle>
          <a:p>
            <a:pPr lvl="0"/>
            <a:r>
              <a:rPr lang="en-US" dirty="0"/>
              <a:t>www.westfieldhealth.com</a:t>
            </a:r>
          </a:p>
        </p:txBody>
      </p:sp>
      <p:sp>
        <p:nvSpPr>
          <p:cNvPr id="19" name="Subtitle 2">
            <a:extLst>
              <a:ext uri="{FF2B5EF4-FFF2-40B4-BE49-F238E27FC236}">
                <a16:creationId xmlns:a16="http://schemas.microsoft.com/office/drawing/2014/main" id="{125DC894-0888-4857-AA27-0FC4C2CC0334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1540275" y="4899434"/>
            <a:ext cx="7031256" cy="2528000"/>
          </a:xfrm>
          <a:noFill/>
        </p:spPr>
        <p:txBody>
          <a:bodyPr wrap="square" rtlCol="0">
            <a:sp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lang="en-US" sz="2638" dirty="0">
                <a:solidFill>
                  <a:srgbClr val="5B686E"/>
                </a:solidFill>
                <a:latin typeface="Co Text Light" panose="020B0303060202020204" pitchFamily="34" charset="0"/>
                <a:cs typeface="Co Text Light" panose="020B0303060202020204" pitchFamily="34" charset="0"/>
              </a:defRPr>
            </a:lvl1pPr>
          </a:lstStyle>
          <a:p>
            <a:r>
              <a:rPr lang="en-GB" sz="2638" dirty="0">
                <a:solidFill>
                  <a:srgbClr val="5B686E"/>
                </a:solidFill>
                <a:latin typeface="Co Text Light" panose="020B0303060202020204" pitchFamily="34" charset="0"/>
                <a:cs typeface="Co Text Light" panose="020B0303060202020204" pitchFamily="34" charset="0"/>
              </a:rPr>
              <a:t>Address line 1</a:t>
            </a:r>
          </a:p>
          <a:p>
            <a:r>
              <a:rPr lang="en-GB" sz="2638" dirty="0">
                <a:solidFill>
                  <a:srgbClr val="5B686E"/>
                </a:solidFill>
                <a:latin typeface="Co Text Light" panose="020B0303060202020204" pitchFamily="34" charset="0"/>
                <a:cs typeface="Co Text Light" panose="020B0303060202020204" pitchFamily="34" charset="0"/>
              </a:rPr>
              <a:t>Address line 2</a:t>
            </a:r>
          </a:p>
          <a:p>
            <a:r>
              <a:rPr lang="en-GB" sz="2638" dirty="0">
                <a:solidFill>
                  <a:srgbClr val="5B686E"/>
                </a:solidFill>
                <a:latin typeface="Co Text Light" panose="020B0303060202020204" pitchFamily="34" charset="0"/>
                <a:cs typeface="Co Text Light" panose="020B0303060202020204" pitchFamily="34" charset="0"/>
              </a:rPr>
              <a:t>Sheffield</a:t>
            </a:r>
          </a:p>
          <a:p>
            <a:r>
              <a:rPr lang="en-GB" sz="2638" dirty="0">
                <a:solidFill>
                  <a:srgbClr val="5B686E"/>
                </a:solidFill>
                <a:latin typeface="Co Text Light" panose="020B0303060202020204" pitchFamily="34" charset="0"/>
                <a:cs typeface="Co Text Light" panose="020B0303060202020204" pitchFamily="34" charset="0"/>
              </a:rPr>
              <a:t>Postcode</a:t>
            </a:r>
          </a:p>
          <a:p>
            <a:endParaRPr lang="en-GB" sz="2638" dirty="0">
              <a:solidFill>
                <a:srgbClr val="5B686E"/>
              </a:solidFill>
              <a:latin typeface="Co Text Light" panose="020B0303060202020204" pitchFamily="34" charset="0"/>
              <a:cs typeface="Co Text Light" panose="020B0303060202020204" pitchFamily="34" charset="0"/>
            </a:endParaRPr>
          </a:p>
          <a:p>
            <a:r>
              <a:rPr lang="en-GB" sz="2638" dirty="0">
                <a:solidFill>
                  <a:srgbClr val="5B686E"/>
                </a:solidFill>
                <a:latin typeface="Co Text Light" panose="020B0303060202020204" pitchFamily="34" charset="0"/>
                <a:cs typeface="Co Text Light" panose="020B0303060202020204" pitchFamily="34" charset="0"/>
              </a:rPr>
              <a:t>Contact number</a:t>
            </a:r>
          </a:p>
        </p:txBody>
      </p:sp>
    </p:spTree>
    <p:extLst>
      <p:ext uri="{BB962C8B-B14F-4D97-AF65-F5344CB8AC3E}">
        <p14:creationId xmlns:p14="http://schemas.microsoft.com/office/powerpoint/2010/main" val="2827300917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lain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4B96EF96-948F-4521-8204-8CBFEF5A8625}"/>
              </a:ext>
            </a:extLst>
          </p:cNvPr>
          <p:cNvSpPr/>
          <p:nvPr userDrawn="1"/>
        </p:nvSpPr>
        <p:spPr>
          <a:xfrm>
            <a:off x="0" y="0"/>
            <a:ext cx="20104100" cy="11309350"/>
          </a:xfrm>
          <a:prstGeom prst="rect">
            <a:avLst/>
          </a:prstGeom>
          <a:solidFill>
            <a:srgbClr val="D5E8E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968" dirty="0"/>
          </a:p>
        </p:txBody>
      </p:sp>
    </p:spTree>
    <p:extLst>
      <p:ext uri="{BB962C8B-B14F-4D97-AF65-F5344CB8AC3E}">
        <p14:creationId xmlns:p14="http://schemas.microsoft.com/office/powerpoint/2010/main" val="730022584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lain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5010434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py slide with image on le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Oval 10">
            <a:extLst>
              <a:ext uri="{FF2B5EF4-FFF2-40B4-BE49-F238E27FC236}">
                <a16:creationId xmlns:a16="http://schemas.microsoft.com/office/drawing/2014/main" id="{838890A9-83AB-4115-9B20-1FD6FC8E695D}"/>
              </a:ext>
            </a:extLst>
          </p:cNvPr>
          <p:cNvSpPr/>
          <p:nvPr/>
        </p:nvSpPr>
        <p:spPr>
          <a:xfrm flipH="1">
            <a:off x="872939" y="960162"/>
            <a:ext cx="8579717" cy="8581145"/>
          </a:xfrm>
          <a:prstGeom prst="ellipse">
            <a:avLst/>
          </a:prstGeom>
          <a:blipFill dpi="0" rotWithShape="1"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 b="1419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968" dirty="0"/>
          </a:p>
        </p:txBody>
      </p:sp>
      <p:sp>
        <p:nvSpPr>
          <p:cNvPr id="22" name="Text Placeholder 21">
            <a:extLst>
              <a:ext uri="{FF2B5EF4-FFF2-40B4-BE49-F238E27FC236}">
                <a16:creationId xmlns:a16="http://schemas.microsoft.com/office/drawing/2014/main" id="{512ECFC6-B80B-4143-99C0-FC132AF473BF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1177317" y="3149675"/>
            <a:ext cx="7803911" cy="6803935"/>
          </a:xfrm>
        </p:spPr>
        <p:txBody>
          <a:bodyPr/>
          <a:lstStyle>
            <a:lvl1pPr marL="0" indent="0">
              <a:spcAft>
                <a:spcPts val="989"/>
              </a:spcAft>
              <a:buNone/>
              <a:defRPr/>
            </a:lvl1pPr>
          </a:lstStyle>
          <a:p>
            <a:pPr lvl="0"/>
            <a:r>
              <a:rPr lang="en-GB" dirty="0"/>
              <a:t>Lorem ipsum </a:t>
            </a:r>
            <a:r>
              <a:rPr lang="en-GB" dirty="0" err="1"/>
              <a:t>dolor</a:t>
            </a:r>
            <a:r>
              <a:rPr lang="en-GB" dirty="0"/>
              <a:t> sit </a:t>
            </a:r>
            <a:r>
              <a:rPr lang="en-GB" dirty="0" err="1"/>
              <a:t>amet</a:t>
            </a:r>
            <a:r>
              <a:rPr lang="en-GB" dirty="0"/>
              <a:t>, </a:t>
            </a:r>
            <a:r>
              <a:rPr lang="en-GB" dirty="0" err="1"/>
              <a:t>consectet</a:t>
            </a:r>
            <a:r>
              <a:rPr lang="en-GB" dirty="0"/>
              <a:t> </a:t>
            </a:r>
            <a:r>
              <a:rPr lang="en-GB" dirty="0" err="1"/>
              <a:t>uradipiscing</a:t>
            </a:r>
            <a:r>
              <a:rPr lang="en-GB" dirty="0"/>
              <a:t> </a:t>
            </a:r>
            <a:r>
              <a:rPr lang="en-GB" dirty="0" err="1"/>
              <a:t>elit</a:t>
            </a:r>
            <a:r>
              <a:rPr lang="en-GB" dirty="0"/>
              <a:t>. </a:t>
            </a:r>
            <a:r>
              <a:rPr lang="en-GB" dirty="0" err="1"/>
              <a:t>Vivamus</a:t>
            </a:r>
            <a:r>
              <a:rPr lang="en-GB" dirty="0"/>
              <a:t> </a:t>
            </a:r>
            <a:r>
              <a:rPr lang="en-GB" dirty="0" err="1"/>
              <a:t>ullamcorper</a:t>
            </a:r>
            <a:r>
              <a:rPr lang="en-GB" dirty="0"/>
              <a:t> </a:t>
            </a:r>
            <a:r>
              <a:rPr lang="en-GB" dirty="0" err="1"/>
              <a:t>rhoncuseros</a:t>
            </a:r>
            <a:r>
              <a:rPr lang="en-GB" dirty="0"/>
              <a:t>, ac </a:t>
            </a:r>
            <a:r>
              <a:rPr lang="en-GB" dirty="0" err="1"/>
              <a:t>ultricies</a:t>
            </a:r>
            <a:r>
              <a:rPr lang="en-GB" dirty="0"/>
              <a:t> </a:t>
            </a:r>
            <a:r>
              <a:rPr lang="en-GB" dirty="0" err="1"/>
              <a:t>felis</a:t>
            </a:r>
            <a:r>
              <a:rPr lang="en-GB" dirty="0"/>
              <a:t> </a:t>
            </a:r>
            <a:r>
              <a:rPr lang="en-GB" dirty="0" err="1"/>
              <a:t>imperdiet</a:t>
            </a:r>
            <a:r>
              <a:rPr lang="en-GB" dirty="0"/>
              <a:t> </a:t>
            </a:r>
            <a:r>
              <a:rPr lang="en-GB" dirty="0" err="1"/>
              <a:t>eu</a:t>
            </a:r>
            <a:r>
              <a:rPr lang="en-GB" dirty="0"/>
              <a:t>. </a:t>
            </a:r>
            <a:r>
              <a:rPr lang="en-GB" dirty="0" err="1"/>
              <a:t>Morbimolestie</a:t>
            </a:r>
            <a:r>
              <a:rPr lang="en-GB" dirty="0"/>
              <a:t> </a:t>
            </a:r>
            <a:r>
              <a:rPr lang="en-GB" dirty="0" err="1"/>
              <a:t>sapien</a:t>
            </a:r>
            <a:r>
              <a:rPr lang="en-GB" dirty="0"/>
              <a:t> </a:t>
            </a:r>
            <a:r>
              <a:rPr lang="en-GB" dirty="0" err="1"/>
              <a:t>sed</a:t>
            </a:r>
            <a:r>
              <a:rPr lang="en-GB" dirty="0"/>
              <a:t> </a:t>
            </a:r>
            <a:r>
              <a:rPr lang="en-GB" dirty="0" err="1"/>
              <a:t>pretium</a:t>
            </a:r>
            <a:r>
              <a:rPr lang="en-GB" dirty="0"/>
              <a:t> vestibulum. </a:t>
            </a:r>
            <a:r>
              <a:rPr lang="en-GB" dirty="0" err="1"/>
              <a:t>Aeneanmolestie</a:t>
            </a:r>
            <a:r>
              <a:rPr lang="en-GB" dirty="0"/>
              <a:t> </a:t>
            </a:r>
            <a:r>
              <a:rPr lang="en-GB" dirty="0" err="1"/>
              <a:t>luctus</a:t>
            </a:r>
            <a:r>
              <a:rPr lang="en-GB" dirty="0"/>
              <a:t> ligula </a:t>
            </a:r>
            <a:r>
              <a:rPr lang="en-GB" dirty="0" err="1"/>
              <a:t>vel</a:t>
            </a:r>
            <a:r>
              <a:rPr lang="en-GB" dirty="0"/>
              <a:t> </a:t>
            </a:r>
            <a:r>
              <a:rPr lang="en-GB" dirty="0" err="1"/>
              <a:t>suscipit</a:t>
            </a:r>
            <a:r>
              <a:rPr lang="en-GB" dirty="0"/>
              <a:t>. </a:t>
            </a:r>
          </a:p>
          <a:p>
            <a:pPr lvl="0"/>
            <a:r>
              <a:rPr lang="en-GB" dirty="0" err="1"/>
              <a:t>Nulla</a:t>
            </a:r>
            <a:r>
              <a:rPr lang="en-GB" dirty="0"/>
              <a:t> </a:t>
            </a:r>
            <a:r>
              <a:rPr lang="en-GB" dirty="0" err="1"/>
              <a:t>facilisi.Aliquam</a:t>
            </a:r>
            <a:r>
              <a:rPr lang="en-GB" dirty="0"/>
              <a:t> </a:t>
            </a:r>
            <a:r>
              <a:rPr lang="en-GB" dirty="0" err="1"/>
              <a:t>erat</a:t>
            </a:r>
            <a:r>
              <a:rPr lang="en-GB" dirty="0"/>
              <a:t> </a:t>
            </a:r>
            <a:r>
              <a:rPr lang="en-GB" dirty="0" err="1"/>
              <a:t>volutpat</a:t>
            </a:r>
            <a:r>
              <a:rPr lang="en-GB" dirty="0"/>
              <a:t>. Duis </a:t>
            </a:r>
            <a:r>
              <a:rPr lang="en-GB" dirty="0" err="1"/>
              <a:t>ultricies</a:t>
            </a:r>
            <a:r>
              <a:rPr lang="en-GB" dirty="0"/>
              <a:t> </a:t>
            </a:r>
            <a:r>
              <a:rPr lang="en-GB" dirty="0" err="1"/>
              <a:t>erat</a:t>
            </a:r>
            <a:r>
              <a:rPr lang="en-GB" dirty="0"/>
              <a:t> </a:t>
            </a:r>
            <a:r>
              <a:rPr lang="en-GB" dirty="0" err="1"/>
              <a:t>atefficitur</a:t>
            </a:r>
            <a:r>
              <a:rPr lang="en-GB" dirty="0"/>
              <a:t> </a:t>
            </a:r>
            <a:r>
              <a:rPr lang="en-GB" dirty="0" err="1"/>
              <a:t>tempor</a:t>
            </a:r>
            <a:r>
              <a:rPr lang="en-GB" dirty="0"/>
              <a:t>. Duis </a:t>
            </a:r>
            <a:r>
              <a:rPr lang="en-GB" dirty="0" err="1"/>
              <a:t>laoreet</a:t>
            </a:r>
            <a:r>
              <a:rPr lang="en-GB" dirty="0"/>
              <a:t> vitae </a:t>
            </a:r>
            <a:r>
              <a:rPr lang="en-GB" dirty="0" err="1"/>
              <a:t>leo</a:t>
            </a:r>
            <a:r>
              <a:rPr lang="en-GB" dirty="0"/>
              <a:t> </a:t>
            </a:r>
            <a:r>
              <a:rPr lang="en-GB" dirty="0" err="1"/>
              <a:t>utcondimentum</a:t>
            </a:r>
            <a:r>
              <a:rPr lang="en-GB" dirty="0"/>
              <a:t>. </a:t>
            </a:r>
            <a:r>
              <a:rPr lang="en-GB" dirty="0" err="1"/>
              <a:t>Suspendisse</a:t>
            </a:r>
            <a:r>
              <a:rPr lang="en-GB" dirty="0"/>
              <a:t> </a:t>
            </a:r>
            <a:r>
              <a:rPr lang="en-GB" dirty="0" err="1"/>
              <a:t>eget</a:t>
            </a:r>
            <a:r>
              <a:rPr lang="en-GB" dirty="0"/>
              <a:t> </a:t>
            </a:r>
            <a:r>
              <a:rPr lang="en-GB" dirty="0" err="1"/>
              <a:t>molestie</a:t>
            </a:r>
            <a:r>
              <a:rPr lang="en-GB" dirty="0"/>
              <a:t> </a:t>
            </a:r>
            <a:r>
              <a:rPr lang="en-GB" dirty="0" err="1"/>
              <a:t>tortor</a:t>
            </a:r>
            <a:r>
              <a:rPr lang="en-GB" dirty="0"/>
              <a:t>.</a:t>
            </a:r>
          </a:p>
          <a:p>
            <a:pPr lvl="0"/>
            <a:r>
              <a:rPr lang="en-GB" dirty="0"/>
              <a:t>Duis cursus, </a:t>
            </a:r>
            <a:r>
              <a:rPr lang="en-GB" dirty="0" err="1"/>
              <a:t>tellus</a:t>
            </a:r>
            <a:r>
              <a:rPr lang="en-GB" dirty="0"/>
              <a:t> vitae </a:t>
            </a:r>
            <a:r>
              <a:rPr lang="en-GB" dirty="0" err="1"/>
              <a:t>varius</a:t>
            </a:r>
            <a:r>
              <a:rPr lang="en-GB" dirty="0"/>
              <a:t> </a:t>
            </a:r>
            <a:r>
              <a:rPr lang="en-GB" dirty="0" err="1"/>
              <a:t>posuere</a:t>
            </a:r>
            <a:r>
              <a:rPr lang="en-GB" dirty="0"/>
              <a:t>, </a:t>
            </a:r>
            <a:r>
              <a:rPr lang="en-GB" dirty="0" err="1"/>
              <a:t>augueeros</a:t>
            </a:r>
            <a:r>
              <a:rPr lang="en-GB" dirty="0"/>
              <a:t> </a:t>
            </a:r>
            <a:r>
              <a:rPr lang="en-GB" dirty="0" err="1"/>
              <a:t>consectetur</a:t>
            </a:r>
            <a:r>
              <a:rPr lang="en-GB" dirty="0"/>
              <a:t> ante, </a:t>
            </a:r>
            <a:r>
              <a:rPr lang="en-GB" dirty="0" err="1"/>
              <a:t>ut</a:t>
            </a:r>
            <a:r>
              <a:rPr lang="en-GB" dirty="0"/>
              <a:t> </a:t>
            </a:r>
            <a:r>
              <a:rPr lang="en-GB" dirty="0" err="1"/>
              <a:t>laoreet</a:t>
            </a:r>
            <a:r>
              <a:rPr lang="en-GB" dirty="0"/>
              <a:t> </a:t>
            </a:r>
            <a:r>
              <a:rPr lang="en-GB" dirty="0" err="1"/>
              <a:t>massa</a:t>
            </a:r>
            <a:r>
              <a:rPr lang="en-GB" dirty="0"/>
              <a:t> </a:t>
            </a:r>
            <a:r>
              <a:rPr lang="en-GB" dirty="0" err="1"/>
              <a:t>tortorporta</a:t>
            </a:r>
            <a:r>
              <a:rPr lang="en-GB" dirty="0"/>
              <a:t> libero. In </a:t>
            </a:r>
            <a:r>
              <a:rPr lang="en-GB" dirty="0" err="1"/>
              <a:t>nec</a:t>
            </a:r>
            <a:r>
              <a:rPr lang="en-GB" dirty="0"/>
              <a:t> </a:t>
            </a:r>
            <a:r>
              <a:rPr lang="en-GB" dirty="0" err="1"/>
              <a:t>ultrices</a:t>
            </a:r>
            <a:r>
              <a:rPr lang="en-GB" dirty="0"/>
              <a:t> </a:t>
            </a:r>
            <a:r>
              <a:rPr lang="en-GB" dirty="0" err="1"/>
              <a:t>odio</a:t>
            </a:r>
            <a:r>
              <a:rPr lang="en-GB" dirty="0"/>
              <a:t>. </a:t>
            </a:r>
            <a:r>
              <a:rPr lang="en-GB" dirty="0" err="1"/>
              <a:t>Nulla</a:t>
            </a:r>
            <a:r>
              <a:rPr lang="en-GB" dirty="0"/>
              <a:t> </a:t>
            </a:r>
            <a:r>
              <a:rPr lang="en-GB" dirty="0" err="1"/>
              <a:t>metusnunc</a:t>
            </a:r>
            <a:r>
              <a:rPr lang="en-GB" dirty="0"/>
              <a:t>, cursus </a:t>
            </a:r>
            <a:r>
              <a:rPr lang="en-GB" dirty="0" err="1"/>
              <a:t>ut</a:t>
            </a:r>
            <a:r>
              <a:rPr lang="en-GB" dirty="0"/>
              <a:t> </a:t>
            </a:r>
            <a:r>
              <a:rPr lang="en-GB" dirty="0" err="1"/>
              <a:t>accumsan</a:t>
            </a:r>
            <a:r>
              <a:rPr lang="en-GB" dirty="0"/>
              <a:t> vitae, </a:t>
            </a:r>
            <a:r>
              <a:rPr lang="en-GB" dirty="0" err="1"/>
              <a:t>iaculis</a:t>
            </a:r>
            <a:r>
              <a:rPr lang="en-GB" dirty="0"/>
              <a:t> </a:t>
            </a:r>
            <a:r>
              <a:rPr lang="en-GB" dirty="0" err="1"/>
              <a:t>nec</a:t>
            </a:r>
            <a:r>
              <a:rPr lang="en-GB" dirty="0"/>
              <a:t> </a:t>
            </a:r>
            <a:r>
              <a:rPr lang="en-GB" dirty="0" err="1"/>
              <a:t>nulla.Etiam</a:t>
            </a:r>
            <a:r>
              <a:rPr lang="en-GB" dirty="0"/>
              <a:t> vitae </a:t>
            </a:r>
            <a:r>
              <a:rPr lang="en-GB" dirty="0" err="1"/>
              <a:t>porttitor</a:t>
            </a:r>
            <a:r>
              <a:rPr lang="en-GB" dirty="0"/>
              <a:t> libero.</a:t>
            </a:r>
          </a:p>
          <a:p>
            <a:pPr lvl="0"/>
            <a:endParaRPr lang="en-GB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D21B77BE-CDC6-4633-ADB3-86A4F4A3EC4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1177317" y="1159674"/>
            <a:ext cx="7811149" cy="1614929"/>
          </a:xfrm>
          <a:noFill/>
        </p:spPr>
        <p:txBody>
          <a:bodyPr wrap="square" rtlCol="0">
            <a:spAutoFit/>
          </a:bodyPr>
          <a:lstStyle>
            <a:lvl1pPr>
              <a:lnSpc>
                <a:spcPct val="100000"/>
              </a:lnSpc>
              <a:defRPr lang="en-GB" sz="4947" dirty="0">
                <a:solidFill>
                  <a:srgbClr val="5B686E"/>
                </a:solidFill>
                <a:latin typeface="Co Text Light" panose="020B0303060202020204" pitchFamily="34" charset="0"/>
                <a:ea typeface="+mn-ea"/>
                <a:cs typeface="Co Text Light" panose="020B0303060202020204" pitchFamily="34" charset="0"/>
              </a:defRPr>
            </a:lvl1pPr>
          </a:lstStyle>
          <a:p>
            <a:r>
              <a:rPr lang="en-US" sz="4947" dirty="0">
                <a:solidFill>
                  <a:srgbClr val="5B686E"/>
                </a:solidFill>
                <a:latin typeface="Co Text Light" panose="020B0303060202020204" pitchFamily="34" charset="0"/>
                <a:cs typeface="Co Text Light" panose="020B0303060202020204" pitchFamily="34" charset="0"/>
              </a:rPr>
              <a:t>Copy slide with </a:t>
            </a:r>
            <a:br>
              <a:rPr lang="en-US" sz="4947" dirty="0">
                <a:solidFill>
                  <a:srgbClr val="5B686E"/>
                </a:solidFill>
                <a:latin typeface="Co Text Light" panose="020B0303060202020204" pitchFamily="34" charset="0"/>
                <a:cs typeface="Co Text Light" panose="020B0303060202020204" pitchFamily="34" charset="0"/>
              </a:rPr>
            </a:br>
            <a:r>
              <a:rPr lang="en-US" sz="4947" dirty="0">
                <a:solidFill>
                  <a:srgbClr val="5B686E"/>
                </a:solidFill>
                <a:latin typeface="Co Text Light" panose="020B0303060202020204" pitchFamily="34" charset="0"/>
                <a:cs typeface="Co Text Light" panose="020B0303060202020204" pitchFamily="34" charset="0"/>
              </a:rPr>
              <a:t>Image on left</a:t>
            </a:r>
          </a:p>
        </p:txBody>
      </p:sp>
      <p:sp>
        <p:nvSpPr>
          <p:cNvPr id="12" name="Doughnut 10">
            <a:extLst>
              <a:ext uri="{FF2B5EF4-FFF2-40B4-BE49-F238E27FC236}">
                <a16:creationId xmlns:a16="http://schemas.microsoft.com/office/drawing/2014/main" id="{77B11ECE-656D-4357-BD75-5FA2FFAA3A3F}"/>
              </a:ext>
            </a:extLst>
          </p:cNvPr>
          <p:cNvSpPr/>
          <p:nvPr/>
        </p:nvSpPr>
        <p:spPr>
          <a:xfrm flipH="1">
            <a:off x="878407" y="960162"/>
            <a:ext cx="8579717" cy="8581145"/>
          </a:xfrm>
          <a:prstGeom prst="donut">
            <a:avLst>
              <a:gd name="adj" fmla="val 12500"/>
            </a:avLst>
          </a:prstGeom>
          <a:solidFill>
            <a:srgbClr val="88C7CF">
              <a:alpha val="4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968">
              <a:solidFill>
                <a:schemeClr val="tx1"/>
              </a:solidFill>
            </a:endParaRPr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4B77B5A2-E8BE-4779-95DE-27ADBDD5FB70}"/>
              </a:ext>
            </a:extLst>
          </p:cNvPr>
          <p:cNvSpPr/>
          <p:nvPr/>
        </p:nvSpPr>
        <p:spPr>
          <a:xfrm>
            <a:off x="6668317" y="7910977"/>
            <a:ext cx="3674712" cy="3674970"/>
          </a:xfrm>
          <a:prstGeom prst="ellipse">
            <a:avLst/>
          </a:prstGeom>
          <a:solidFill>
            <a:srgbClr val="88C7C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968" dirty="0"/>
              <a:t>   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2AB1827-189C-4CE4-855A-92F66E4A3406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7183026" y="8508191"/>
            <a:ext cx="2146532" cy="861292"/>
          </a:xfrm>
        </p:spPr>
        <p:txBody>
          <a:bodyPr>
            <a:noAutofit/>
          </a:bodyPr>
          <a:lstStyle>
            <a:lvl1pPr marL="0" indent="0">
              <a:buNone/>
              <a:defRPr sz="4617">
                <a:solidFill>
                  <a:schemeClr val="bg1"/>
                </a:solidFill>
                <a:latin typeface="Co Text" panose="020B0503060202020204" pitchFamily="34" charset="0"/>
              </a:defRPr>
            </a:lvl1pPr>
          </a:lstStyle>
          <a:p>
            <a:pPr lvl="0"/>
            <a:r>
              <a:rPr lang="en-US" dirty="0"/>
              <a:t>42%</a:t>
            </a:r>
            <a:endParaRPr lang="en-GB" dirty="0"/>
          </a:p>
        </p:txBody>
      </p:sp>
      <p:sp>
        <p:nvSpPr>
          <p:cNvPr id="25" name="Text Placeholder 2">
            <a:extLst>
              <a:ext uri="{FF2B5EF4-FFF2-40B4-BE49-F238E27FC236}">
                <a16:creationId xmlns:a16="http://schemas.microsoft.com/office/drawing/2014/main" id="{EF87C21A-7CEF-41E1-AAAA-D73F4AFBB2D0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7212704" y="9285752"/>
            <a:ext cx="2564485" cy="1803693"/>
          </a:xfrm>
        </p:spPr>
        <p:txBody>
          <a:bodyPr>
            <a:noAutofit/>
          </a:bodyPr>
          <a:lstStyle>
            <a:lvl1pPr marL="0" indent="0">
              <a:spcBef>
                <a:spcPts val="0"/>
              </a:spcBef>
              <a:spcAft>
                <a:spcPts val="330"/>
              </a:spcAft>
              <a:buNone/>
              <a:defRPr sz="2309">
                <a:solidFill>
                  <a:schemeClr val="bg1"/>
                </a:solidFill>
                <a:latin typeface="+mj-lt"/>
              </a:defRPr>
            </a:lvl1pPr>
          </a:lstStyle>
          <a:p>
            <a:pPr>
              <a:spcAft>
                <a:spcPts val="200"/>
              </a:spcAft>
            </a:pPr>
            <a:r>
              <a:rPr lang="en-GB" sz="2309" dirty="0">
                <a:solidFill>
                  <a:schemeClr val="bg1"/>
                </a:solidFill>
                <a:latin typeface="Co Text Light" panose="020B0303060202020204" pitchFamily="34" charset="0"/>
                <a:cs typeface="Co Text Light" panose="020B0303060202020204" pitchFamily="34" charset="0"/>
              </a:rPr>
              <a:t>Lorem ipsum </a:t>
            </a:r>
          </a:p>
          <a:p>
            <a:pPr>
              <a:spcAft>
                <a:spcPts val="200"/>
              </a:spcAft>
            </a:pPr>
            <a:r>
              <a:rPr lang="en-GB" sz="2309" dirty="0" err="1">
                <a:solidFill>
                  <a:schemeClr val="bg1"/>
                </a:solidFill>
                <a:latin typeface="Co Text Light" panose="020B0303060202020204" pitchFamily="34" charset="0"/>
                <a:cs typeface="Co Text Light" panose="020B0303060202020204" pitchFamily="34" charset="0"/>
              </a:rPr>
              <a:t>dolor</a:t>
            </a:r>
            <a:r>
              <a:rPr lang="en-GB" sz="2309" dirty="0">
                <a:solidFill>
                  <a:schemeClr val="bg1"/>
                </a:solidFill>
                <a:latin typeface="Co Text Light" panose="020B0303060202020204" pitchFamily="34" charset="0"/>
                <a:cs typeface="Co Text Light" panose="020B0303060202020204" pitchFamily="34" charset="0"/>
              </a:rPr>
              <a:t> sit </a:t>
            </a:r>
            <a:r>
              <a:rPr lang="en-GB" sz="2309" dirty="0" err="1">
                <a:solidFill>
                  <a:schemeClr val="bg1"/>
                </a:solidFill>
                <a:latin typeface="Co Text Light" panose="020B0303060202020204" pitchFamily="34" charset="0"/>
                <a:cs typeface="Co Text Light" panose="020B0303060202020204" pitchFamily="34" charset="0"/>
              </a:rPr>
              <a:t>amet</a:t>
            </a:r>
            <a:r>
              <a:rPr lang="en-GB" sz="2309" dirty="0">
                <a:solidFill>
                  <a:schemeClr val="bg1"/>
                </a:solidFill>
                <a:latin typeface="Co Text Light" panose="020B0303060202020204" pitchFamily="34" charset="0"/>
                <a:cs typeface="Co Text Light" panose="020B0303060202020204" pitchFamily="34" charset="0"/>
              </a:rPr>
              <a:t>, </a:t>
            </a:r>
          </a:p>
          <a:p>
            <a:pPr>
              <a:spcAft>
                <a:spcPts val="200"/>
              </a:spcAft>
            </a:pPr>
            <a:r>
              <a:rPr lang="en-GB" sz="2309" dirty="0" err="1">
                <a:solidFill>
                  <a:schemeClr val="bg1"/>
                </a:solidFill>
                <a:latin typeface="Co Text Light" panose="020B0303060202020204" pitchFamily="34" charset="0"/>
                <a:cs typeface="Co Text Light" panose="020B0303060202020204" pitchFamily="34" charset="0"/>
              </a:rPr>
              <a:t>consectetur</a:t>
            </a:r>
            <a:r>
              <a:rPr lang="en-GB" sz="2309" dirty="0">
                <a:solidFill>
                  <a:schemeClr val="bg1"/>
                </a:solidFill>
                <a:latin typeface="Co Text Light" panose="020B0303060202020204" pitchFamily="34" charset="0"/>
                <a:cs typeface="Co Text Light" panose="020B0303060202020204" pitchFamily="34" charset="0"/>
              </a:rPr>
              <a:t> </a:t>
            </a:r>
          </a:p>
          <a:p>
            <a:pPr>
              <a:spcAft>
                <a:spcPts val="200"/>
              </a:spcAft>
            </a:pPr>
            <a:r>
              <a:rPr lang="en-GB" sz="2309" dirty="0" err="1">
                <a:solidFill>
                  <a:schemeClr val="bg1"/>
                </a:solidFill>
                <a:latin typeface="Co Text Light" panose="020B0303060202020204" pitchFamily="34" charset="0"/>
                <a:cs typeface="Co Text Light" panose="020B0303060202020204" pitchFamily="34" charset="0"/>
              </a:rPr>
              <a:t>adipiscing</a:t>
            </a:r>
            <a:r>
              <a:rPr lang="en-GB" sz="2309" dirty="0">
                <a:solidFill>
                  <a:schemeClr val="bg1"/>
                </a:solidFill>
                <a:latin typeface="Co Text Light" panose="020B0303060202020204" pitchFamily="34" charset="0"/>
                <a:cs typeface="Co Text Light" panose="020B0303060202020204" pitchFamily="34" charset="0"/>
              </a:rPr>
              <a:t> </a:t>
            </a:r>
            <a:r>
              <a:rPr lang="en-GB" sz="2309" dirty="0" err="1">
                <a:solidFill>
                  <a:schemeClr val="bg1"/>
                </a:solidFill>
                <a:latin typeface="Co Text Light" panose="020B0303060202020204" pitchFamily="34" charset="0"/>
                <a:cs typeface="Co Text Light" panose="020B0303060202020204" pitchFamily="34" charset="0"/>
              </a:rPr>
              <a:t>elit</a:t>
            </a:r>
            <a:r>
              <a:rPr lang="en-GB" sz="2309" dirty="0">
                <a:solidFill>
                  <a:schemeClr val="bg1"/>
                </a:solidFill>
                <a:latin typeface="Co Text Light" panose="020B0303060202020204" pitchFamily="34" charset="0"/>
                <a:cs typeface="Co Text Light" panose="020B0303060202020204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432740674"/>
      </p:ext>
    </p:extLst>
  </p:cSld>
  <p:clrMapOvr>
    <a:masterClrMapping/>
  </p:clrMapOvr>
  <p:hf hdr="0" ftr="0" dt="0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py slide with bullets on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ext Placeholder 21">
            <a:extLst>
              <a:ext uri="{FF2B5EF4-FFF2-40B4-BE49-F238E27FC236}">
                <a16:creationId xmlns:a16="http://schemas.microsoft.com/office/drawing/2014/main" id="{512ECFC6-B80B-4143-99C0-FC132AF473BF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1177317" y="3149675"/>
            <a:ext cx="7803911" cy="6803935"/>
          </a:xfrm>
        </p:spPr>
        <p:txBody>
          <a:bodyPr/>
          <a:lstStyle>
            <a:lvl1pPr marL="471202" indent="-471202">
              <a:spcAft>
                <a:spcPts val="989"/>
              </a:spcAft>
              <a:buFont typeface="Arial" panose="020B0604020202020204" pitchFamily="34" charset="0"/>
              <a:buChar char="•"/>
              <a:defRPr/>
            </a:lvl1pPr>
          </a:lstStyle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309" dirty="0">
                <a:solidFill>
                  <a:srgbClr val="5B686E"/>
                </a:solidFill>
                <a:latin typeface="Co Text Light" panose="020B0303060202020204" pitchFamily="34" charset="0"/>
                <a:cs typeface="Co Text Light" panose="020B0303060202020204" pitchFamily="34" charset="0"/>
              </a:rPr>
              <a:t>Lorem ipsum </a:t>
            </a:r>
            <a:r>
              <a:rPr lang="en-GB" sz="2309" dirty="0" err="1">
                <a:solidFill>
                  <a:srgbClr val="5B686E"/>
                </a:solidFill>
                <a:latin typeface="Co Text Light" panose="020B0303060202020204" pitchFamily="34" charset="0"/>
                <a:cs typeface="Co Text Light" panose="020B0303060202020204" pitchFamily="34" charset="0"/>
              </a:rPr>
              <a:t>dolor</a:t>
            </a:r>
            <a:r>
              <a:rPr lang="en-GB" sz="2309" dirty="0">
                <a:solidFill>
                  <a:srgbClr val="5B686E"/>
                </a:solidFill>
                <a:latin typeface="Co Text Light" panose="020B0303060202020204" pitchFamily="34" charset="0"/>
                <a:cs typeface="Co Text Light" panose="020B0303060202020204" pitchFamily="34" charset="0"/>
              </a:rPr>
              <a:t> sit </a:t>
            </a:r>
            <a:r>
              <a:rPr lang="en-GB" sz="2309" dirty="0" err="1">
                <a:solidFill>
                  <a:srgbClr val="5B686E"/>
                </a:solidFill>
                <a:latin typeface="Co Text Light" panose="020B0303060202020204" pitchFamily="34" charset="0"/>
                <a:cs typeface="Co Text Light" panose="020B0303060202020204" pitchFamily="34" charset="0"/>
              </a:rPr>
              <a:t>amet</a:t>
            </a:r>
            <a:r>
              <a:rPr lang="en-GB" sz="2309" dirty="0">
                <a:solidFill>
                  <a:srgbClr val="5B686E"/>
                </a:solidFill>
                <a:latin typeface="Co Text Light" panose="020B0303060202020204" pitchFamily="34" charset="0"/>
                <a:cs typeface="Co Text Light" panose="020B0303060202020204" pitchFamily="34" charset="0"/>
              </a:rPr>
              <a:t>, </a:t>
            </a:r>
            <a:r>
              <a:rPr lang="en-GB" sz="2309" dirty="0" err="1">
                <a:solidFill>
                  <a:srgbClr val="5B686E"/>
                </a:solidFill>
                <a:latin typeface="Co Text Light" panose="020B0303060202020204" pitchFamily="34" charset="0"/>
                <a:cs typeface="Co Text Light" panose="020B0303060202020204" pitchFamily="34" charset="0"/>
              </a:rPr>
              <a:t>consectet</a:t>
            </a:r>
            <a:r>
              <a:rPr lang="en-GB" sz="2309" dirty="0">
                <a:solidFill>
                  <a:srgbClr val="5B686E"/>
                </a:solidFill>
                <a:latin typeface="Co Text Light" panose="020B0303060202020204" pitchFamily="34" charset="0"/>
                <a:cs typeface="Co Text Light" panose="020B0303060202020204" pitchFamily="34" charset="0"/>
              </a:rPr>
              <a:t> </a:t>
            </a:r>
            <a:r>
              <a:rPr lang="en-GB" sz="2309" dirty="0" err="1">
                <a:solidFill>
                  <a:srgbClr val="5B686E"/>
                </a:solidFill>
                <a:latin typeface="Co Text Light" panose="020B0303060202020204" pitchFamily="34" charset="0"/>
                <a:cs typeface="Co Text Light" panose="020B0303060202020204" pitchFamily="34" charset="0"/>
              </a:rPr>
              <a:t>uradipiscing</a:t>
            </a:r>
            <a:r>
              <a:rPr lang="en-GB" sz="2309" dirty="0">
                <a:solidFill>
                  <a:srgbClr val="5B686E"/>
                </a:solidFill>
                <a:latin typeface="Co Text Light" panose="020B0303060202020204" pitchFamily="34" charset="0"/>
                <a:cs typeface="Co Text Light" panose="020B0303060202020204" pitchFamily="34" charset="0"/>
              </a:rPr>
              <a:t> </a:t>
            </a:r>
            <a:r>
              <a:rPr lang="en-GB" sz="2309" dirty="0" err="1">
                <a:solidFill>
                  <a:srgbClr val="5B686E"/>
                </a:solidFill>
                <a:latin typeface="Co Text Light" panose="020B0303060202020204" pitchFamily="34" charset="0"/>
                <a:cs typeface="Co Text Light" panose="020B0303060202020204" pitchFamily="34" charset="0"/>
              </a:rPr>
              <a:t>elit</a:t>
            </a:r>
            <a:r>
              <a:rPr lang="en-GB" sz="2309" dirty="0">
                <a:solidFill>
                  <a:srgbClr val="5B686E"/>
                </a:solidFill>
                <a:latin typeface="Co Text Light" panose="020B0303060202020204" pitchFamily="34" charset="0"/>
                <a:cs typeface="Co Text Light" panose="020B0303060202020204" pitchFamily="34" charset="0"/>
              </a:rPr>
              <a:t>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309" dirty="0" err="1">
                <a:solidFill>
                  <a:srgbClr val="5B686E"/>
                </a:solidFill>
                <a:latin typeface="Co Text Light" panose="020B0303060202020204" pitchFamily="34" charset="0"/>
                <a:cs typeface="Co Text Light" panose="020B0303060202020204" pitchFamily="34" charset="0"/>
              </a:rPr>
              <a:t>Vivamus</a:t>
            </a:r>
            <a:r>
              <a:rPr lang="en-GB" sz="2309" dirty="0">
                <a:solidFill>
                  <a:srgbClr val="5B686E"/>
                </a:solidFill>
                <a:latin typeface="Co Text Light" panose="020B0303060202020204" pitchFamily="34" charset="0"/>
                <a:cs typeface="Co Text Light" panose="020B0303060202020204" pitchFamily="34" charset="0"/>
              </a:rPr>
              <a:t> </a:t>
            </a:r>
            <a:r>
              <a:rPr lang="en-GB" sz="2309" dirty="0" err="1">
                <a:solidFill>
                  <a:srgbClr val="5B686E"/>
                </a:solidFill>
                <a:latin typeface="Co Text Light" panose="020B0303060202020204" pitchFamily="34" charset="0"/>
                <a:cs typeface="Co Text Light" panose="020B0303060202020204" pitchFamily="34" charset="0"/>
              </a:rPr>
              <a:t>ullamcorper</a:t>
            </a:r>
            <a:r>
              <a:rPr lang="en-GB" sz="2309" dirty="0">
                <a:solidFill>
                  <a:srgbClr val="5B686E"/>
                </a:solidFill>
                <a:latin typeface="Co Text Light" panose="020B0303060202020204" pitchFamily="34" charset="0"/>
                <a:cs typeface="Co Text Light" panose="020B0303060202020204" pitchFamily="34" charset="0"/>
              </a:rPr>
              <a:t> </a:t>
            </a:r>
            <a:r>
              <a:rPr lang="en-GB" sz="2309" dirty="0" err="1">
                <a:solidFill>
                  <a:srgbClr val="5B686E"/>
                </a:solidFill>
                <a:latin typeface="Co Text Light" panose="020B0303060202020204" pitchFamily="34" charset="0"/>
                <a:cs typeface="Co Text Light" panose="020B0303060202020204" pitchFamily="34" charset="0"/>
              </a:rPr>
              <a:t>rhoncuseros</a:t>
            </a:r>
            <a:r>
              <a:rPr lang="en-GB" sz="2309" dirty="0">
                <a:solidFill>
                  <a:srgbClr val="5B686E"/>
                </a:solidFill>
                <a:latin typeface="Co Text Light" panose="020B0303060202020204" pitchFamily="34" charset="0"/>
                <a:cs typeface="Co Text Light" panose="020B0303060202020204" pitchFamily="34" charset="0"/>
              </a:rPr>
              <a:t>, ac </a:t>
            </a:r>
            <a:r>
              <a:rPr lang="en-GB" sz="2309" dirty="0" err="1">
                <a:solidFill>
                  <a:srgbClr val="5B686E"/>
                </a:solidFill>
                <a:latin typeface="Co Text Light" panose="020B0303060202020204" pitchFamily="34" charset="0"/>
                <a:cs typeface="Co Text Light" panose="020B0303060202020204" pitchFamily="34" charset="0"/>
              </a:rPr>
              <a:t>ultricies</a:t>
            </a:r>
            <a:r>
              <a:rPr lang="en-GB" sz="2309" dirty="0">
                <a:solidFill>
                  <a:srgbClr val="5B686E"/>
                </a:solidFill>
                <a:latin typeface="Co Text Light" panose="020B0303060202020204" pitchFamily="34" charset="0"/>
                <a:cs typeface="Co Text Light" panose="020B0303060202020204" pitchFamily="34" charset="0"/>
              </a:rPr>
              <a:t> </a:t>
            </a:r>
            <a:r>
              <a:rPr lang="en-GB" sz="2309" dirty="0" err="1">
                <a:solidFill>
                  <a:srgbClr val="5B686E"/>
                </a:solidFill>
                <a:latin typeface="Co Text Light" panose="020B0303060202020204" pitchFamily="34" charset="0"/>
                <a:cs typeface="Co Text Light" panose="020B0303060202020204" pitchFamily="34" charset="0"/>
              </a:rPr>
              <a:t>felis</a:t>
            </a:r>
            <a:r>
              <a:rPr lang="en-GB" sz="2309" dirty="0">
                <a:solidFill>
                  <a:srgbClr val="5B686E"/>
                </a:solidFill>
                <a:latin typeface="Co Text Light" panose="020B0303060202020204" pitchFamily="34" charset="0"/>
                <a:cs typeface="Co Text Light" panose="020B0303060202020204" pitchFamily="34" charset="0"/>
              </a:rPr>
              <a:t> </a:t>
            </a:r>
            <a:r>
              <a:rPr lang="en-GB" sz="2309" dirty="0" err="1">
                <a:solidFill>
                  <a:srgbClr val="5B686E"/>
                </a:solidFill>
                <a:latin typeface="Co Text Light" panose="020B0303060202020204" pitchFamily="34" charset="0"/>
                <a:cs typeface="Co Text Light" panose="020B0303060202020204" pitchFamily="34" charset="0"/>
              </a:rPr>
              <a:t>imperdiet</a:t>
            </a:r>
            <a:r>
              <a:rPr lang="en-GB" sz="2309" dirty="0">
                <a:solidFill>
                  <a:srgbClr val="5B686E"/>
                </a:solidFill>
                <a:latin typeface="Co Text Light" panose="020B0303060202020204" pitchFamily="34" charset="0"/>
                <a:cs typeface="Co Text Light" panose="020B0303060202020204" pitchFamily="34" charset="0"/>
              </a:rPr>
              <a:t> </a:t>
            </a:r>
            <a:r>
              <a:rPr lang="en-GB" sz="2309" dirty="0" err="1">
                <a:solidFill>
                  <a:srgbClr val="5B686E"/>
                </a:solidFill>
                <a:latin typeface="Co Text Light" panose="020B0303060202020204" pitchFamily="34" charset="0"/>
                <a:cs typeface="Co Text Light" panose="020B0303060202020204" pitchFamily="34" charset="0"/>
              </a:rPr>
              <a:t>eu</a:t>
            </a:r>
            <a:r>
              <a:rPr lang="en-GB" sz="2309" dirty="0">
                <a:solidFill>
                  <a:srgbClr val="5B686E"/>
                </a:solidFill>
                <a:latin typeface="Co Text Light" panose="020B0303060202020204" pitchFamily="34" charset="0"/>
                <a:cs typeface="Co Text Light" panose="020B0303060202020204" pitchFamily="34" charset="0"/>
              </a:rPr>
              <a:t>. </a:t>
            </a:r>
            <a:r>
              <a:rPr lang="en-GB" sz="2309" dirty="0" err="1">
                <a:solidFill>
                  <a:srgbClr val="5B686E"/>
                </a:solidFill>
                <a:latin typeface="Co Text Light" panose="020B0303060202020204" pitchFamily="34" charset="0"/>
                <a:cs typeface="Co Text Light" panose="020B0303060202020204" pitchFamily="34" charset="0"/>
              </a:rPr>
              <a:t>Morbimolestie</a:t>
            </a:r>
            <a:r>
              <a:rPr lang="en-GB" sz="2309" dirty="0">
                <a:solidFill>
                  <a:srgbClr val="5B686E"/>
                </a:solidFill>
                <a:latin typeface="Co Text Light" panose="020B0303060202020204" pitchFamily="34" charset="0"/>
                <a:cs typeface="Co Text Light" panose="020B0303060202020204" pitchFamily="34" charset="0"/>
              </a:rPr>
              <a:t> </a:t>
            </a:r>
            <a:r>
              <a:rPr lang="en-GB" sz="2309" dirty="0" err="1">
                <a:solidFill>
                  <a:srgbClr val="5B686E"/>
                </a:solidFill>
                <a:latin typeface="Co Text Light" panose="020B0303060202020204" pitchFamily="34" charset="0"/>
                <a:cs typeface="Co Text Light" panose="020B0303060202020204" pitchFamily="34" charset="0"/>
              </a:rPr>
              <a:t>sapien</a:t>
            </a:r>
            <a:r>
              <a:rPr lang="en-GB" sz="2309" dirty="0">
                <a:solidFill>
                  <a:srgbClr val="5B686E"/>
                </a:solidFill>
                <a:latin typeface="Co Text Light" panose="020B0303060202020204" pitchFamily="34" charset="0"/>
                <a:cs typeface="Co Text Light" panose="020B0303060202020204" pitchFamily="34" charset="0"/>
              </a:rPr>
              <a:t> </a:t>
            </a:r>
            <a:r>
              <a:rPr lang="en-GB" sz="2309" dirty="0" err="1">
                <a:solidFill>
                  <a:srgbClr val="5B686E"/>
                </a:solidFill>
                <a:latin typeface="Co Text Light" panose="020B0303060202020204" pitchFamily="34" charset="0"/>
                <a:cs typeface="Co Text Light" panose="020B0303060202020204" pitchFamily="34" charset="0"/>
              </a:rPr>
              <a:t>sed</a:t>
            </a:r>
            <a:r>
              <a:rPr lang="en-GB" sz="2309" dirty="0">
                <a:solidFill>
                  <a:srgbClr val="5B686E"/>
                </a:solidFill>
                <a:latin typeface="Co Text Light" panose="020B0303060202020204" pitchFamily="34" charset="0"/>
                <a:cs typeface="Co Text Light" panose="020B0303060202020204" pitchFamily="34" charset="0"/>
              </a:rPr>
              <a:t> </a:t>
            </a:r>
            <a:r>
              <a:rPr lang="en-GB" sz="2309" dirty="0" err="1">
                <a:solidFill>
                  <a:srgbClr val="5B686E"/>
                </a:solidFill>
                <a:latin typeface="Co Text Light" panose="020B0303060202020204" pitchFamily="34" charset="0"/>
                <a:cs typeface="Co Text Light" panose="020B0303060202020204" pitchFamily="34" charset="0"/>
              </a:rPr>
              <a:t>pretium</a:t>
            </a:r>
            <a:r>
              <a:rPr lang="en-GB" sz="2309" dirty="0">
                <a:solidFill>
                  <a:srgbClr val="5B686E"/>
                </a:solidFill>
                <a:latin typeface="Co Text Light" panose="020B0303060202020204" pitchFamily="34" charset="0"/>
                <a:cs typeface="Co Text Light" panose="020B0303060202020204" pitchFamily="34" charset="0"/>
              </a:rPr>
              <a:t> vestibulum.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309" dirty="0" err="1">
                <a:solidFill>
                  <a:srgbClr val="5B686E"/>
                </a:solidFill>
                <a:latin typeface="Co Text Light" panose="020B0303060202020204" pitchFamily="34" charset="0"/>
                <a:cs typeface="Co Text Light" panose="020B0303060202020204" pitchFamily="34" charset="0"/>
              </a:rPr>
              <a:t>Aeneanmolestie</a:t>
            </a:r>
            <a:r>
              <a:rPr lang="en-GB" sz="2309" dirty="0">
                <a:solidFill>
                  <a:srgbClr val="5B686E"/>
                </a:solidFill>
                <a:latin typeface="Co Text Light" panose="020B0303060202020204" pitchFamily="34" charset="0"/>
                <a:cs typeface="Co Text Light" panose="020B0303060202020204" pitchFamily="34" charset="0"/>
              </a:rPr>
              <a:t> </a:t>
            </a:r>
            <a:r>
              <a:rPr lang="en-GB" sz="2309" dirty="0" err="1">
                <a:solidFill>
                  <a:srgbClr val="5B686E"/>
                </a:solidFill>
                <a:latin typeface="Co Text Light" panose="020B0303060202020204" pitchFamily="34" charset="0"/>
                <a:cs typeface="Co Text Light" panose="020B0303060202020204" pitchFamily="34" charset="0"/>
              </a:rPr>
              <a:t>luctus</a:t>
            </a:r>
            <a:r>
              <a:rPr lang="en-GB" sz="2309" dirty="0">
                <a:solidFill>
                  <a:srgbClr val="5B686E"/>
                </a:solidFill>
                <a:latin typeface="Co Text Light" panose="020B0303060202020204" pitchFamily="34" charset="0"/>
                <a:cs typeface="Co Text Light" panose="020B0303060202020204" pitchFamily="34" charset="0"/>
              </a:rPr>
              <a:t> ligula </a:t>
            </a:r>
            <a:r>
              <a:rPr lang="en-GB" sz="2309" dirty="0" err="1">
                <a:solidFill>
                  <a:srgbClr val="5B686E"/>
                </a:solidFill>
                <a:latin typeface="Co Text Light" panose="020B0303060202020204" pitchFamily="34" charset="0"/>
                <a:cs typeface="Co Text Light" panose="020B0303060202020204" pitchFamily="34" charset="0"/>
              </a:rPr>
              <a:t>vel</a:t>
            </a:r>
            <a:r>
              <a:rPr lang="en-GB" sz="2309" dirty="0">
                <a:solidFill>
                  <a:srgbClr val="5B686E"/>
                </a:solidFill>
                <a:latin typeface="Co Text Light" panose="020B0303060202020204" pitchFamily="34" charset="0"/>
                <a:cs typeface="Co Text Light" panose="020B0303060202020204" pitchFamily="34" charset="0"/>
              </a:rPr>
              <a:t> </a:t>
            </a:r>
            <a:r>
              <a:rPr lang="en-GB" sz="2309" dirty="0" err="1">
                <a:solidFill>
                  <a:srgbClr val="5B686E"/>
                </a:solidFill>
                <a:latin typeface="Co Text Light" panose="020B0303060202020204" pitchFamily="34" charset="0"/>
                <a:cs typeface="Co Text Light" panose="020B0303060202020204" pitchFamily="34" charset="0"/>
              </a:rPr>
              <a:t>suscipit</a:t>
            </a:r>
            <a:r>
              <a:rPr lang="en-GB" sz="2309" dirty="0">
                <a:solidFill>
                  <a:srgbClr val="5B686E"/>
                </a:solidFill>
                <a:latin typeface="Co Text Light" panose="020B0303060202020204" pitchFamily="34" charset="0"/>
                <a:cs typeface="Co Text Light" panose="020B0303060202020204" pitchFamily="34" charset="0"/>
              </a:rPr>
              <a:t>. </a:t>
            </a:r>
            <a:r>
              <a:rPr lang="en-GB" sz="2309" dirty="0" err="1">
                <a:solidFill>
                  <a:srgbClr val="5B686E"/>
                </a:solidFill>
                <a:latin typeface="Co Text Light" panose="020B0303060202020204" pitchFamily="34" charset="0"/>
                <a:cs typeface="Co Text Light" panose="020B0303060202020204" pitchFamily="34" charset="0"/>
              </a:rPr>
              <a:t>Nulla</a:t>
            </a:r>
            <a:r>
              <a:rPr lang="en-GB" sz="2309" dirty="0">
                <a:solidFill>
                  <a:srgbClr val="5B686E"/>
                </a:solidFill>
                <a:latin typeface="Co Text Light" panose="020B0303060202020204" pitchFamily="34" charset="0"/>
                <a:cs typeface="Co Text Light" panose="020B0303060202020204" pitchFamily="34" charset="0"/>
              </a:rPr>
              <a:t> </a:t>
            </a:r>
            <a:r>
              <a:rPr lang="en-GB" sz="2309" dirty="0" err="1">
                <a:solidFill>
                  <a:srgbClr val="5B686E"/>
                </a:solidFill>
                <a:latin typeface="Co Text Light" panose="020B0303060202020204" pitchFamily="34" charset="0"/>
                <a:cs typeface="Co Text Light" panose="020B0303060202020204" pitchFamily="34" charset="0"/>
              </a:rPr>
              <a:t>facilisi.Aliquam</a:t>
            </a:r>
            <a:r>
              <a:rPr lang="en-GB" sz="2309" dirty="0">
                <a:solidFill>
                  <a:srgbClr val="5B686E"/>
                </a:solidFill>
                <a:latin typeface="Co Text Light" panose="020B0303060202020204" pitchFamily="34" charset="0"/>
                <a:cs typeface="Co Text Light" panose="020B0303060202020204" pitchFamily="34" charset="0"/>
              </a:rPr>
              <a:t> </a:t>
            </a:r>
            <a:r>
              <a:rPr lang="en-GB" sz="2309" dirty="0" err="1">
                <a:solidFill>
                  <a:srgbClr val="5B686E"/>
                </a:solidFill>
                <a:latin typeface="Co Text Light" panose="020B0303060202020204" pitchFamily="34" charset="0"/>
                <a:cs typeface="Co Text Light" panose="020B0303060202020204" pitchFamily="34" charset="0"/>
              </a:rPr>
              <a:t>erat</a:t>
            </a:r>
            <a:r>
              <a:rPr lang="en-GB" sz="2309" dirty="0">
                <a:solidFill>
                  <a:srgbClr val="5B686E"/>
                </a:solidFill>
                <a:latin typeface="Co Text Light" panose="020B0303060202020204" pitchFamily="34" charset="0"/>
                <a:cs typeface="Co Text Light" panose="020B0303060202020204" pitchFamily="34" charset="0"/>
              </a:rPr>
              <a:t> </a:t>
            </a:r>
            <a:r>
              <a:rPr lang="en-GB" sz="2309" dirty="0" err="1">
                <a:solidFill>
                  <a:srgbClr val="5B686E"/>
                </a:solidFill>
                <a:latin typeface="Co Text Light" panose="020B0303060202020204" pitchFamily="34" charset="0"/>
                <a:cs typeface="Co Text Light" panose="020B0303060202020204" pitchFamily="34" charset="0"/>
              </a:rPr>
              <a:t>volutpat</a:t>
            </a:r>
            <a:r>
              <a:rPr lang="en-GB" sz="2309" dirty="0">
                <a:solidFill>
                  <a:srgbClr val="5B686E"/>
                </a:solidFill>
                <a:latin typeface="Co Text Light" panose="020B0303060202020204" pitchFamily="34" charset="0"/>
                <a:cs typeface="Co Text Light" panose="020B0303060202020204" pitchFamily="34" charset="0"/>
              </a:rPr>
              <a:t>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309" dirty="0">
                <a:solidFill>
                  <a:srgbClr val="5B686E"/>
                </a:solidFill>
                <a:latin typeface="Co Text Light" panose="020B0303060202020204" pitchFamily="34" charset="0"/>
                <a:cs typeface="Co Text Light" panose="020B0303060202020204" pitchFamily="34" charset="0"/>
              </a:rPr>
              <a:t>Duis </a:t>
            </a:r>
            <a:r>
              <a:rPr lang="en-GB" sz="2309" dirty="0" err="1">
                <a:solidFill>
                  <a:srgbClr val="5B686E"/>
                </a:solidFill>
                <a:latin typeface="Co Text Light" panose="020B0303060202020204" pitchFamily="34" charset="0"/>
                <a:cs typeface="Co Text Light" panose="020B0303060202020204" pitchFamily="34" charset="0"/>
              </a:rPr>
              <a:t>ultricies</a:t>
            </a:r>
            <a:r>
              <a:rPr lang="en-GB" sz="2309" dirty="0">
                <a:solidFill>
                  <a:srgbClr val="5B686E"/>
                </a:solidFill>
                <a:latin typeface="Co Text Light" panose="020B0303060202020204" pitchFamily="34" charset="0"/>
                <a:cs typeface="Co Text Light" panose="020B0303060202020204" pitchFamily="34" charset="0"/>
              </a:rPr>
              <a:t> </a:t>
            </a:r>
            <a:r>
              <a:rPr lang="en-GB" sz="2309" dirty="0" err="1">
                <a:solidFill>
                  <a:srgbClr val="5B686E"/>
                </a:solidFill>
                <a:latin typeface="Co Text Light" panose="020B0303060202020204" pitchFamily="34" charset="0"/>
                <a:cs typeface="Co Text Light" panose="020B0303060202020204" pitchFamily="34" charset="0"/>
              </a:rPr>
              <a:t>erat</a:t>
            </a:r>
            <a:r>
              <a:rPr lang="en-GB" sz="2309" dirty="0">
                <a:solidFill>
                  <a:srgbClr val="5B686E"/>
                </a:solidFill>
                <a:latin typeface="Co Text Light" panose="020B0303060202020204" pitchFamily="34" charset="0"/>
                <a:cs typeface="Co Text Light" panose="020B0303060202020204" pitchFamily="34" charset="0"/>
              </a:rPr>
              <a:t> </a:t>
            </a:r>
            <a:r>
              <a:rPr lang="en-GB" sz="2309" dirty="0" err="1">
                <a:solidFill>
                  <a:srgbClr val="5B686E"/>
                </a:solidFill>
                <a:latin typeface="Co Text Light" panose="020B0303060202020204" pitchFamily="34" charset="0"/>
                <a:cs typeface="Co Text Light" panose="020B0303060202020204" pitchFamily="34" charset="0"/>
              </a:rPr>
              <a:t>atefficitur</a:t>
            </a:r>
            <a:r>
              <a:rPr lang="en-GB" sz="2309" dirty="0">
                <a:solidFill>
                  <a:srgbClr val="5B686E"/>
                </a:solidFill>
                <a:latin typeface="Co Text Light" panose="020B0303060202020204" pitchFamily="34" charset="0"/>
                <a:cs typeface="Co Text Light" panose="020B0303060202020204" pitchFamily="34" charset="0"/>
              </a:rPr>
              <a:t> </a:t>
            </a:r>
            <a:r>
              <a:rPr lang="en-GB" sz="2309" dirty="0" err="1">
                <a:solidFill>
                  <a:srgbClr val="5B686E"/>
                </a:solidFill>
                <a:latin typeface="Co Text Light" panose="020B0303060202020204" pitchFamily="34" charset="0"/>
                <a:cs typeface="Co Text Light" panose="020B0303060202020204" pitchFamily="34" charset="0"/>
              </a:rPr>
              <a:t>tempor</a:t>
            </a:r>
            <a:r>
              <a:rPr lang="en-GB" sz="2309" dirty="0">
                <a:solidFill>
                  <a:srgbClr val="5B686E"/>
                </a:solidFill>
                <a:latin typeface="Co Text Light" panose="020B0303060202020204" pitchFamily="34" charset="0"/>
                <a:cs typeface="Co Text Light" panose="020B0303060202020204" pitchFamily="34" charset="0"/>
              </a:rPr>
              <a:t>. Duis </a:t>
            </a:r>
            <a:r>
              <a:rPr lang="en-GB" sz="2309" dirty="0" err="1">
                <a:solidFill>
                  <a:srgbClr val="5B686E"/>
                </a:solidFill>
                <a:latin typeface="Co Text Light" panose="020B0303060202020204" pitchFamily="34" charset="0"/>
                <a:cs typeface="Co Text Light" panose="020B0303060202020204" pitchFamily="34" charset="0"/>
              </a:rPr>
              <a:t>laoreet</a:t>
            </a:r>
            <a:r>
              <a:rPr lang="en-GB" sz="2309" dirty="0">
                <a:solidFill>
                  <a:srgbClr val="5B686E"/>
                </a:solidFill>
                <a:latin typeface="Co Text Light" panose="020B0303060202020204" pitchFamily="34" charset="0"/>
                <a:cs typeface="Co Text Light" panose="020B0303060202020204" pitchFamily="34" charset="0"/>
              </a:rPr>
              <a:t> vitae </a:t>
            </a:r>
            <a:r>
              <a:rPr lang="en-GB" sz="2309" dirty="0" err="1">
                <a:solidFill>
                  <a:srgbClr val="5B686E"/>
                </a:solidFill>
                <a:latin typeface="Co Text Light" panose="020B0303060202020204" pitchFamily="34" charset="0"/>
                <a:cs typeface="Co Text Light" panose="020B0303060202020204" pitchFamily="34" charset="0"/>
              </a:rPr>
              <a:t>leo</a:t>
            </a:r>
            <a:r>
              <a:rPr lang="en-GB" sz="2309" dirty="0">
                <a:solidFill>
                  <a:srgbClr val="5B686E"/>
                </a:solidFill>
                <a:latin typeface="Co Text Light" panose="020B0303060202020204" pitchFamily="34" charset="0"/>
                <a:cs typeface="Co Text Light" panose="020B0303060202020204" pitchFamily="34" charset="0"/>
              </a:rPr>
              <a:t> </a:t>
            </a:r>
            <a:r>
              <a:rPr lang="en-GB" sz="2309" dirty="0" err="1">
                <a:solidFill>
                  <a:srgbClr val="5B686E"/>
                </a:solidFill>
                <a:latin typeface="Co Text Light" panose="020B0303060202020204" pitchFamily="34" charset="0"/>
                <a:cs typeface="Co Text Light" panose="020B0303060202020204" pitchFamily="34" charset="0"/>
              </a:rPr>
              <a:t>utcondimentum</a:t>
            </a:r>
            <a:r>
              <a:rPr lang="en-GB" sz="2309" dirty="0">
                <a:solidFill>
                  <a:srgbClr val="5B686E"/>
                </a:solidFill>
                <a:latin typeface="Co Text Light" panose="020B0303060202020204" pitchFamily="34" charset="0"/>
                <a:cs typeface="Co Text Light" panose="020B0303060202020204" pitchFamily="34" charset="0"/>
              </a:rPr>
              <a:t>. </a:t>
            </a:r>
            <a:r>
              <a:rPr lang="en-GB" sz="2309" dirty="0" err="1">
                <a:solidFill>
                  <a:srgbClr val="5B686E"/>
                </a:solidFill>
                <a:latin typeface="Co Text Light" panose="020B0303060202020204" pitchFamily="34" charset="0"/>
                <a:cs typeface="Co Text Light" panose="020B0303060202020204" pitchFamily="34" charset="0"/>
              </a:rPr>
              <a:t>Suspendisse</a:t>
            </a:r>
            <a:r>
              <a:rPr lang="en-GB" sz="2309" dirty="0">
                <a:solidFill>
                  <a:srgbClr val="5B686E"/>
                </a:solidFill>
                <a:latin typeface="Co Text Light" panose="020B0303060202020204" pitchFamily="34" charset="0"/>
                <a:cs typeface="Co Text Light" panose="020B0303060202020204" pitchFamily="34" charset="0"/>
              </a:rPr>
              <a:t> </a:t>
            </a:r>
            <a:r>
              <a:rPr lang="en-GB" sz="2309" dirty="0" err="1">
                <a:solidFill>
                  <a:srgbClr val="5B686E"/>
                </a:solidFill>
                <a:latin typeface="Co Text Light" panose="020B0303060202020204" pitchFamily="34" charset="0"/>
                <a:cs typeface="Co Text Light" panose="020B0303060202020204" pitchFamily="34" charset="0"/>
              </a:rPr>
              <a:t>eget</a:t>
            </a:r>
            <a:r>
              <a:rPr lang="en-GB" sz="2309" dirty="0">
                <a:solidFill>
                  <a:srgbClr val="5B686E"/>
                </a:solidFill>
                <a:latin typeface="Co Text Light" panose="020B0303060202020204" pitchFamily="34" charset="0"/>
                <a:cs typeface="Co Text Light" panose="020B0303060202020204" pitchFamily="34" charset="0"/>
              </a:rPr>
              <a:t> </a:t>
            </a:r>
            <a:r>
              <a:rPr lang="en-GB" sz="2309" dirty="0" err="1">
                <a:solidFill>
                  <a:srgbClr val="5B686E"/>
                </a:solidFill>
                <a:latin typeface="Co Text Light" panose="020B0303060202020204" pitchFamily="34" charset="0"/>
                <a:cs typeface="Co Text Light" panose="020B0303060202020204" pitchFamily="34" charset="0"/>
              </a:rPr>
              <a:t>molestie</a:t>
            </a:r>
            <a:r>
              <a:rPr lang="en-GB" sz="2309" dirty="0">
                <a:solidFill>
                  <a:srgbClr val="5B686E"/>
                </a:solidFill>
                <a:latin typeface="Co Text Light" panose="020B0303060202020204" pitchFamily="34" charset="0"/>
                <a:cs typeface="Co Text Light" panose="020B0303060202020204" pitchFamily="34" charset="0"/>
              </a:rPr>
              <a:t> </a:t>
            </a:r>
            <a:r>
              <a:rPr lang="en-GB" sz="2309" dirty="0" err="1">
                <a:solidFill>
                  <a:srgbClr val="5B686E"/>
                </a:solidFill>
                <a:latin typeface="Co Text Light" panose="020B0303060202020204" pitchFamily="34" charset="0"/>
                <a:cs typeface="Co Text Light" panose="020B0303060202020204" pitchFamily="34" charset="0"/>
              </a:rPr>
              <a:t>tortor</a:t>
            </a:r>
            <a:r>
              <a:rPr lang="en-GB" sz="2309" dirty="0">
                <a:solidFill>
                  <a:srgbClr val="5B686E"/>
                </a:solidFill>
                <a:latin typeface="Co Text Light" panose="020B0303060202020204" pitchFamily="34" charset="0"/>
                <a:cs typeface="Co Text Light" panose="020B0303060202020204" pitchFamily="34" charset="0"/>
              </a:rPr>
              <a:t>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309" dirty="0">
                <a:solidFill>
                  <a:srgbClr val="5B686E"/>
                </a:solidFill>
                <a:latin typeface="Co Text Light" panose="020B0303060202020204" pitchFamily="34" charset="0"/>
                <a:cs typeface="Co Text Light" panose="020B0303060202020204" pitchFamily="34" charset="0"/>
              </a:rPr>
              <a:t>Duis cursus, </a:t>
            </a:r>
            <a:r>
              <a:rPr lang="en-GB" sz="2309" dirty="0" err="1">
                <a:solidFill>
                  <a:srgbClr val="5B686E"/>
                </a:solidFill>
                <a:latin typeface="Co Text Light" panose="020B0303060202020204" pitchFamily="34" charset="0"/>
                <a:cs typeface="Co Text Light" panose="020B0303060202020204" pitchFamily="34" charset="0"/>
              </a:rPr>
              <a:t>tellus</a:t>
            </a:r>
            <a:r>
              <a:rPr lang="en-GB" sz="2309" dirty="0">
                <a:solidFill>
                  <a:srgbClr val="5B686E"/>
                </a:solidFill>
                <a:latin typeface="Co Text Light" panose="020B0303060202020204" pitchFamily="34" charset="0"/>
                <a:cs typeface="Co Text Light" panose="020B0303060202020204" pitchFamily="34" charset="0"/>
              </a:rPr>
              <a:t> vitae </a:t>
            </a:r>
            <a:r>
              <a:rPr lang="en-GB" sz="2309" dirty="0" err="1">
                <a:solidFill>
                  <a:srgbClr val="5B686E"/>
                </a:solidFill>
                <a:latin typeface="Co Text Light" panose="020B0303060202020204" pitchFamily="34" charset="0"/>
                <a:cs typeface="Co Text Light" panose="020B0303060202020204" pitchFamily="34" charset="0"/>
              </a:rPr>
              <a:t>varius</a:t>
            </a:r>
            <a:r>
              <a:rPr lang="en-GB" sz="2309" dirty="0">
                <a:solidFill>
                  <a:srgbClr val="5B686E"/>
                </a:solidFill>
                <a:latin typeface="Co Text Light" panose="020B0303060202020204" pitchFamily="34" charset="0"/>
                <a:cs typeface="Co Text Light" panose="020B0303060202020204" pitchFamily="34" charset="0"/>
              </a:rPr>
              <a:t> </a:t>
            </a:r>
            <a:r>
              <a:rPr lang="en-GB" sz="2309" dirty="0" err="1">
                <a:solidFill>
                  <a:srgbClr val="5B686E"/>
                </a:solidFill>
                <a:latin typeface="Co Text Light" panose="020B0303060202020204" pitchFamily="34" charset="0"/>
                <a:cs typeface="Co Text Light" panose="020B0303060202020204" pitchFamily="34" charset="0"/>
              </a:rPr>
              <a:t>posuere</a:t>
            </a:r>
            <a:r>
              <a:rPr lang="en-GB" sz="2309" dirty="0">
                <a:solidFill>
                  <a:srgbClr val="5B686E"/>
                </a:solidFill>
                <a:latin typeface="Co Text Light" panose="020B0303060202020204" pitchFamily="34" charset="0"/>
                <a:cs typeface="Co Text Light" panose="020B0303060202020204" pitchFamily="34" charset="0"/>
              </a:rPr>
              <a:t>, </a:t>
            </a:r>
            <a:r>
              <a:rPr lang="en-GB" sz="2309" dirty="0" err="1">
                <a:solidFill>
                  <a:srgbClr val="5B686E"/>
                </a:solidFill>
                <a:latin typeface="Co Text Light" panose="020B0303060202020204" pitchFamily="34" charset="0"/>
                <a:cs typeface="Co Text Light" panose="020B0303060202020204" pitchFamily="34" charset="0"/>
              </a:rPr>
              <a:t>augueeros</a:t>
            </a:r>
            <a:r>
              <a:rPr lang="en-GB" sz="2309" dirty="0">
                <a:solidFill>
                  <a:srgbClr val="5B686E"/>
                </a:solidFill>
                <a:latin typeface="Co Text Light" panose="020B0303060202020204" pitchFamily="34" charset="0"/>
                <a:cs typeface="Co Text Light" panose="020B0303060202020204" pitchFamily="34" charset="0"/>
              </a:rPr>
              <a:t> </a:t>
            </a:r>
            <a:r>
              <a:rPr lang="en-GB" sz="2309" dirty="0" err="1">
                <a:solidFill>
                  <a:srgbClr val="5B686E"/>
                </a:solidFill>
                <a:latin typeface="Co Text Light" panose="020B0303060202020204" pitchFamily="34" charset="0"/>
                <a:cs typeface="Co Text Light" panose="020B0303060202020204" pitchFamily="34" charset="0"/>
              </a:rPr>
              <a:t>consectetur</a:t>
            </a:r>
            <a:r>
              <a:rPr lang="en-GB" sz="2309" dirty="0">
                <a:solidFill>
                  <a:srgbClr val="5B686E"/>
                </a:solidFill>
                <a:latin typeface="Co Text Light" panose="020B0303060202020204" pitchFamily="34" charset="0"/>
                <a:cs typeface="Co Text Light" panose="020B0303060202020204" pitchFamily="34" charset="0"/>
              </a:rPr>
              <a:t> ante, </a:t>
            </a:r>
            <a:r>
              <a:rPr lang="en-GB" sz="2309" dirty="0" err="1">
                <a:solidFill>
                  <a:srgbClr val="5B686E"/>
                </a:solidFill>
                <a:latin typeface="Co Text Light" panose="020B0303060202020204" pitchFamily="34" charset="0"/>
                <a:cs typeface="Co Text Light" panose="020B0303060202020204" pitchFamily="34" charset="0"/>
              </a:rPr>
              <a:t>ut</a:t>
            </a:r>
            <a:r>
              <a:rPr lang="en-GB" sz="2309" dirty="0">
                <a:solidFill>
                  <a:srgbClr val="5B686E"/>
                </a:solidFill>
                <a:latin typeface="Co Text Light" panose="020B0303060202020204" pitchFamily="34" charset="0"/>
                <a:cs typeface="Co Text Light" panose="020B0303060202020204" pitchFamily="34" charset="0"/>
              </a:rPr>
              <a:t> </a:t>
            </a:r>
            <a:r>
              <a:rPr lang="en-GB" sz="2309" dirty="0" err="1">
                <a:solidFill>
                  <a:srgbClr val="5B686E"/>
                </a:solidFill>
                <a:latin typeface="Co Text Light" panose="020B0303060202020204" pitchFamily="34" charset="0"/>
                <a:cs typeface="Co Text Light" panose="020B0303060202020204" pitchFamily="34" charset="0"/>
              </a:rPr>
              <a:t>laoreet</a:t>
            </a:r>
            <a:r>
              <a:rPr lang="en-GB" sz="2309" dirty="0">
                <a:solidFill>
                  <a:srgbClr val="5B686E"/>
                </a:solidFill>
                <a:latin typeface="Co Text Light" panose="020B0303060202020204" pitchFamily="34" charset="0"/>
                <a:cs typeface="Co Text Light" panose="020B0303060202020204" pitchFamily="34" charset="0"/>
              </a:rPr>
              <a:t> </a:t>
            </a:r>
            <a:r>
              <a:rPr lang="en-GB" sz="2309" dirty="0" err="1">
                <a:solidFill>
                  <a:srgbClr val="5B686E"/>
                </a:solidFill>
                <a:latin typeface="Co Text Light" panose="020B0303060202020204" pitchFamily="34" charset="0"/>
                <a:cs typeface="Co Text Light" panose="020B0303060202020204" pitchFamily="34" charset="0"/>
              </a:rPr>
              <a:t>massa</a:t>
            </a:r>
            <a:r>
              <a:rPr lang="en-GB" sz="2309" dirty="0">
                <a:solidFill>
                  <a:srgbClr val="5B686E"/>
                </a:solidFill>
                <a:latin typeface="Co Text Light" panose="020B0303060202020204" pitchFamily="34" charset="0"/>
                <a:cs typeface="Co Text Light" panose="020B0303060202020204" pitchFamily="34" charset="0"/>
              </a:rPr>
              <a:t> </a:t>
            </a:r>
            <a:r>
              <a:rPr lang="en-GB" sz="2309" dirty="0" err="1">
                <a:solidFill>
                  <a:srgbClr val="5B686E"/>
                </a:solidFill>
                <a:latin typeface="Co Text Light" panose="020B0303060202020204" pitchFamily="34" charset="0"/>
                <a:cs typeface="Co Text Light" panose="020B0303060202020204" pitchFamily="34" charset="0"/>
              </a:rPr>
              <a:t>tortorporta</a:t>
            </a:r>
            <a:r>
              <a:rPr lang="en-GB" sz="2309" dirty="0">
                <a:solidFill>
                  <a:srgbClr val="5B686E"/>
                </a:solidFill>
                <a:latin typeface="Co Text Light" panose="020B0303060202020204" pitchFamily="34" charset="0"/>
                <a:cs typeface="Co Text Light" panose="020B0303060202020204" pitchFamily="34" charset="0"/>
              </a:rPr>
              <a:t> libero. In </a:t>
            </a:r>
            <a:r>
              <a:rPr lang="en-GB" sz="2309" dirty="0" err="1">
                <a:solidFill>
                  <a:srgbClr val="5B686E"/>
                </a:solidFill>
                <a:latin typeface="Co Text Light" panose="020B0303060202020204" pitchFamily="34" charset="0"/>
                <a:cs typeface="Co Text Light" panose="020B0303060202020204" pitchFamily="34" charset="0"/>
              </a:rPr>
              <a:t>nec</a:t>
            </a:r>
            <a:r>
              <a:rPr lang="en-GB" sz="2309" dirty="0">
                <a:solidFill>
                  <a:srgbClr val="5B686E"/>
                </a:solidFill>
                <a:latin typeface="Co Text Light" panose="020B0303060202020204" pitchFamily="34" charset="0"/>
                <a:cs typeface="Co Text Light" panose="020B0303060202020204" pitchFamily="34" charset="0"/>
              </a:rPr>
              <a:t> </a:t>
            </a:r>
            <a:r>
              <a:rPr lang="en-GB" sz="2309" dirty="0" err="1">
                <a:solidFill>
                  <a:srgbClr val="5B686E"/>
                </a:solidFill>
                <a:latin typeface="Co Text Light" panose="020B0303060202020204" pitchFamily="34" charset="0"/>
                <a:cs typeface="Co Text Light" panose="020B0303060202020204" pitchFamily="34" charset="0"/>
              </a:rPr>
              <a:t>ultrices</a:t>
            </a:r>
            <a:r>
              <a:rPr lang="en-GB" sz="2309" dirty="0">
                <a:solidFill>
                  <a:srgbClr val="5B686E"/>
                </a:solidFill>
                <a:latin typeface="Co Text Light" panose="020B0303060202020204" pitchFamily="34" charset="0"/>
                <a:cs typeface="Co Text Light" panose="020B0303060202020204" pitchFamily="34" charset="0"/>
              </a:rPr>
              <a:t> </a:t>
            </a:r>
            <a:r>
              <a:rPr lang="en-GB" sz="2309" dirty="0" err="1">
                <a:solidFill>
                  <a:srgbClr val="5B686E"/>
                </a:solidFill>
                <a:latin typeface="Co Text Light" panose="020B0303060202020204" pitchFamily="34" charset="0"/>
                <a:cs typeface="Co Text Light" panose="020B0303060202020204" pitchFamily="34" charset="0"/>
              </a:rPr>
              <a:t>odio</a:t>
            </a:r>
            <a:r>
              <a:rPr lang="en-GB" sz="2309" dirty="0">
                <a:solidFill>
                  <a:srgbClr val="5B686E"/>
                </a:solidFill>
                <a:latin typeface="Co Text Light" panose="020B0303060202020204" pitchFamily="34" charset="0"/>
                <a:cs typeface="Co Text Light" panose="020B0303060202020204" pitchFamily="34" charset="0"/>
              </a:rPr>
              <a:t>.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D21B77BE-CDC6-4633-ADB3-86A4F4A3EC4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1177317" y="1159675"/>
            <a:ext cx="7811149" cy="1614929"/>
          </a:xfrm>
          <a:noFill/>
        </p:spPr>
        <p:txBody>
          <a:bodyPr wrap="square" rtlCol="0">
            <a:spAutoFit/>
          </a:bodyPr>
          <a:lstStyle>
            <a:lvl1pPr>
              <a:lnSpc>
                <a:spcPct val="100000"/>
              </a:lnSpc>
              <a:defRPr lang="en-GB" sz="4947" dirty="0">
                <a:solidFill>
                  <a:srgbClr val="5B686E"/>
                </a:solidFill>
                <a:latin typeface="Co Text Light" panose="020B0303060202020204" pitchFamily="34" charset="0"/>
                <a:ea typeface="+mn-ea"/>
                <a:cs typeface="Co Text Light" panose="020B0303060202020204" pitchFamily="34" charset="0"/>
              </a:defRPr>
            </a:lvl1pPr>
          </a:lstStyle>
          <a:p>
            <a:r>
              <a:rPr lang="en-US" sz="4947" dirty="0">
                <a:solidFill>
                  <a:srgbClr val="5B686E"/>
                </a:solidFill>
                <a:latin typeface="Co Text Light" panose="020B0303060202020204" pitchFamily="34" charset="0"/>
                <a:cs typeface="Co Text Light" panose="020B0303060202020204" pitchFamily="34" charset="0"/>
              </a:rPr>
              <a:t>Copy slide with </a:t>
            </a:r>
            <a:br>
              <a:rPr lang="en-US" sz="4947" dirty="0">
                <a:solidFill>
                  <a:srgbClr val="5B686E"/>
                </a:solidFill>
                <a:latin typeface="Co Text Light" panose="020B0303060202020204" pitchFamily="34" charset="0"/>
                <a:cs typeface="Co Text Light" panose="020B0303060202020204" pitchFamily="34" charset="0"/>
              </a:rPr>
            </a:br>
            <a:r>
              <a:rPr lang="en-US" sz="4947" dirty="0">
                <a:solidFill>
                  <a:srgbClr val="5B686E"/>
                </a:solidFill>
                <a:latin typeface="Co Text Light" panose="020B0303060202020204" pitchFamily="34" charset="0"/>
                <a:cs typeface="Co Text Light" panose="020B0303060202020204" pitchFamily="34" charset="0"/>
              </a:rPr>
              <a:t>bullet points on right</a:t>
            </a:r>
          </a:p>
        </p:txBody>
      </p:sp>
      <p:sp>
        <p:nvSpPr>
          <p:cNvPr id="24" name="Oval 23">
            <a:extLst>
              <a:ext uri="{FF2B5EF4-FFF2-40B4-BE49-F238E27FC236}">
                <a16:creationId xmlns:a16="http://schemas.microsoft.com/office/drawing/2014/main" id="{0C05453D-4643-483C-8D16-A2AB7D61A408}"/>
              </a:ext>
            </a:extLst>
          </p:cNvPr>
          <p:cNvSpPr/>
          <p:nvPr/>
        </p:nvSpPr>
        <p:spPr>
          <a:xfrm flipH="1">
            <a:off x="-721264" y="1947575"/>
            <a:ext cx="10199866" cy="10200582"/>
          </a:xfrm>
          <a:prstGeom prst="ellipse">
            <a:avLst/>
          </a:prstGeom>
          <a:blipFill dpi="0" rotWithShape="1"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968" dirty="0"/>
          </a:p>
        </p:txBody>
      </p:sp>
      <p:sp>
        <p:nvSpPr>
          <p:cNvPr id="25" name="Doughnut 10">
            <a:extLst>
              <a:ext uri="{FF2B5EF4-FFF2-40B4-BE49-F238E27FC236}">
                <a16:creationId xmlns:a16="http://schemas.microsoft.com/office/drawing/2014/main" id="{479E9374-8AF6-4CFB-8C22-E20BF4E49385}"/>
              </a:ext>
            </a:extLst>
          </p:cNvPr>
          <p:cNvSpPr/>
          <p:nvPr/>
        </p:nvSpPr>
        <p:spPr>
          <a:xfrm flipH="1">
            <a:off x="-721264" y="1947575"/>
            <a:ext cx="10199866" cy="10200582"/>
          </a:xfrm>
          <a:prstGeom prst="donut">
            <a:avLst>
              <a:gd name="adj" fmla="val 12500"/>
            </a:avLst>
          </a:prstGeom>
          <a:solidFill>
            <a:srgbClr val="E94D1B">
              <a:alpha val="4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968">
              <a:solidFill>
                <a:schemeClr val="tx1"/>
              </a:solidFill>
            </a:endParaRPr>
          </a:p>
        </p:txBody>
      </p:sp>
      <p:sp>
        <p:nvSpPr>
          <p:cNvPr id="26" name="Oval 25">
            <a:extLst>
              <a:ext uri="{FF2B5EF4-FFF2-40B4-BE49-F238E27FC236}">
                <a16:creationId xmlns:a16="http://schemas.microsoft.com/office/drawing/2014/main" id="{63543E63-D3A6-41C7-BF51-BEF7D7522880}"/>
              </a:ext>
            </a:extLst>
          </p:cNvPr>
          <p:cNvSpPr/>
          <p:nvPr/>
        </p:nvSpPr>
        <p:spPr>
          <a:xfrm>
            <a:off x="6572176" y="947365"/>
            <a:ext cx="3005998" cy="3006209"/>
          </a:xfrm>
          <a:prstGeom prst="ellipse">
            <a:avLst/>
          </a:prstGeom>
          <a:solidFill>
            <a:srgbClr val="88C7C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968" dirty="0"/>
          </a:p>
        </p:txBody>
      </p:sp>
      <p:sp>
        <p:nvSpPr>
          <p:cNvPr id="28" name="Text Placeholder 2">
            <a:extLst>
              <a:ext uri="{FF2B5EF4-FFF2-40B4-BE49-F238E27FC236}">
                <a16:creationId xmlns:a16="http://schemas.microsoft.com/office/drawing/2014/main" id="{726CCE42-19AE-42FE-AA70-590BADE9E3C0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914118" y="1552295"/>
            <a:ext cx="2564485" cy="1913645"/>
          </a:xfrm>
        </p:spPr>
        <p:txBody>
          <a:bodyPr>
            <a:noAutofit/>
          </a:bodyPr>
          <a:lstStyle>
            <a:lvl1pPr marL="0" indent="0">
              <a:spcBef>
                <a:spcPts val="0"/>
              </a:spcBef>
              <a:spcAft>
                <a:spcPts val="330"/>
              </a:spcAft>
              <a:buNone/>
              <a:defRPr sz="2309">
                <a:solidFill>
                  <a:schemeClr val="bg1"/>
                </a:solidFill>
                <a:latin typeface="+mj-lt"/>
              </a:defRPr>
            </a:lvl1pPr>
          </a:lstStyle>
          <a:p>
            <a:pPr>
              <a:spcAft>
                <a:spcPts val="200"/>
              </a:spcAft>
            </a:pPr>
            <a:r>
              <a:rPr lang="en-GB" sz="2309" dirty="0">
                <a:solidFill>
                  <a:schemeClr val="bg1"/>
                </a:solidFill>
                <a:latin typeface="Co Text Light" panose="020B0303060202020204" pitchFamily="34" charset="0"/>
                <a:cs typeface="Co Text Light" panose="020B0303060202020204" pitchFamily="34" charset="0"/>
              </a:rPr>
              <a:t>Lorem ipsum </a:t>
            </a:r>
          </a:p>
          <a:p>
            <a:pPr>
              <a:spcAft>
                <a:spcPts val="200"/>
              </a:spcAft>
            </a:pPr>
            <a:r>
              <a:rPr lang="en-GB" sz="2309" dirty="0" err="1">
                <a:solidFill>
                  <a:schemeClr val="bg1"/>
                </a:solidFill>
                <a:latin typeface="Co Text Light" panose="020B0303060202020204" pitchFamily="34" charset="0"/>
                <a:cs typeface="Co Text Light" panose="020B0303060202020204" pitchFamily="34" charset="0"/>
              </a:rPr>
              <a:t>dolor</a:t>
            </a:r>
            <a:r>
              <a:rPr lang="en-GB" sz="2309" dirty="0">
                <a:solidFill>
                  <a:schemeClr val="bg1"/>
                </a:solidFill>
                <a:latin typeface="Co Text Light" panose="020B0303060202020204" pitchFamily="34" charset="0"/>
                <a:cs typeface="Co Text Light" panose="020B0303060202020204" pitchFamily="34" charset="0"/>
              </a:rPr>
              <a:t> sit </a:t>
            </a:r>
            <a:r>
              <a:rPr lang="en-GB" sz="2309" dirty="0" err="1">
                <a:solidFill>
                  <a:schemeClr val="bg1"/>
                </a:solidFill>
                <a:latin typeface="Co Text Light" panose="020B0303060202020204" pitchFamily="34" charset="0"/>
                <a:cs typeface="Co Text Light" panose="020B0303060202020204" pitchFamily="34" charset="0"/>
              </a:rPr>
              <a:t>amet</a:t>
            </a:r>
            <a:r>
              <a:rPr lang="en-GB" sz="2309" dirty="0">
                <a:solidFill>
                  <a:schemeClr val="bg1"/>
                </a:solidFill>
                <a:latin typeface="Co Text Light" panose="020B0303060202020204" pitchFamily="34" charset="0"/>
                <a:cs typeface="Co Text Light" panose="020B0303060202020204" pitchFamily="34" charset="0"/>
              </a:rPr>
              <a:t>, </a:t>
            </a:r>
          </a:p>
          <a:p>
            <a:pPr>
              <a:spcAft>
                <a:spcPts val="200"/>
              </a:spcAft>
            </a:pPr>
            <a:r>
              <a:rPr lang="en-GB" sz="2309" dirty="0" err="1">
                <a:solidFill>
                  <a:schemeClr val="bg1"/>
                </a:solidFill>
                <a:latin typeface="Co Text Light" panose="020B0303060202020204" pitchFamily="34" charset="0"/>
                <a:cs typeface="Co Text Light" panose="020B0303060202020204" pitchFamily="34" charset="0"/>
              </a:rPr>
              <a:t>consectetur</a:t>
            </a:r>
            <a:r>
              <a:rPr lang="en-GB" sz="2309" dirty="0">
                <a:solidFill>
                  <a:schemeClr val="bg1"/>
                </a:solidFill>
                <a:latin typeface="Co Text Light" panose="020B0303060202020204" pitchFamily="34" charset="0"/>
                <a:cs typeface="Co Text Light" panose="020B0303060202020204" pitchFamily="34" charset="0"/>
              </a:rPr>
              <a:t> </a:t>
            </a:r>
          </a:p>
          <a:p>
            <a:pPr>
              <a:spcAft>
                <a:spcPts val="200"/>
              </a:spcAft>
            </a:pPr>
            <a:r>
              <a:rPr lang="en-GB" sz="2309" dirty="0" err="1">
                <a:solidFill>
                  <a:schemeClr val="bg1"/>
                </a:solidFill>
                <a:latin typeface="Co Text Light" panose="020B0303060202020204" pitchFamily="34" charset="0"/>
                <a:cs typeface="Co Text Light" panose="020B0303060202020204" pitchFamily="34" charset="0"/>
              </a:rPr>
              <a:t>adipiscing</a:t>
            </a:r>
            <a:r>
              <a:rPr lang="en-GB" sz="2309" dirty="0">
                <a:solidFill>
                  <a:schemeClr val="bg1"/>
                </a:solidFill>
                <a:latin typeface="Co Text Light" panose="020B0303060202020204" pitchFamily="34" charset="0"/>
                <a:cs typeface="Co Text Light" panose="020B0303060202020204" pitchFamily="34" charset="0"/>
              </a:rPr>
              <a:t> </a:t>
            </a:r>
            <a:r>
              <a:rPr lang="en-GB" sz="2309" dirty="0" err="1">
                <a:solidFill>
                  <a:schemeClr val="bg1"/>
                </a:solidFill>
                <a:latin typeface="Co Text Light" panose="020B0303060202020204" pitchFamily="34" charset="0"/>
                <a:cs typeface="Co Text Light" panose="020B0303060202020204" pitchFamily="34" charset="0"/>
              </a:rPr>
              <a:t>elit</a:t>
            </a:r>
            <a:r>
              <a:rPr lang="en-GB" sz="2309" dirty="0">
                <a:solidFill>
                  <a:schemeClr val="bg1"/>
                </a:solidFill>
                <a:latin typeface="Co Text Light" panose="020B0303060202020204" pitchFamily="34" charset="0"/>
                <a:cs typeface="Co Text Light" panose="020B0303060202020204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650471532"/>
      </p:ext>
    </p:extLst>
  </p:cSld>
  <p:clrMapOvr>
    <a:masterClrMapping/>
  </p:clrMapOvr>
  <p:hf hdr="0" ftr="0" dt="0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py slide with image on righ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ext Placeholder 21">
            <a:extLst>
              <a:ext uri="{FF2B5EF4-FFF2-40B4-BE49-F238E27FC236}">
                <a16:creationId xmlns:a16="http://schemas.microsoft.com/office/drawing/2014/main" id="{512ECFC6-B80B-4143-99C0-FC132AF473BF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193789" y="3144105"/>
            <a:ext cx="7803911" cy="6803935"/>
          </a:xfrm>
        </p:spPr>
        <p:txBody>
          <a:bodyPr/>
          <a:lstStyle>
            <a:lvl1pPr marL="471202" indent="-471202">
              <a:spcAft>
                <a:spcPts val="989"/>
              </a:spcAft>
              <a:buFont typeface="Arial" panose="020B0604020202020204" pitchFamily="34" charset="0"/>
              <a:buChar char="•"/>
              <a:defRPr/>
            </a:lvl1pPr>
          </a:lstStyle>
          <a:p>
            <a:pPr lvl="0"/>
            <a:r>
              <a:rPr lang="en-GB" dirty="0"/>
              <a:t>Lorem ipsum </a:t>
            </a:r>
            <a:r>
              <a:rPr lang="en-GB" dirty="0" err="1"/>
              <a:t>dolor</a:t>
            </a:r>
            <a:r>
              <a:rPr lang="en-GB" dirty="0"/>
              <a:t> sit </a:t>
            </a:r>
            <a:r>
              <a:rPr lang="en-GB" dirty="0" err="1"/>
              <a:t>amet</a:t>
            </a:r>
            <a:r>
              <a:rPr lang="en-GB" dirty="0"/>
              <a:t>, </a:t>
            </a:r>
            <a:r>
              <a:rPr lang="en-GB" dirty="0" err="1"/>
              <a:t>consectet</a:t>
            </a:r>
            <a:r>
              <a:rPr lang="en-GB" dirty="0"/>
              <a:t> </a:t>
            </a:r>
            <a:r>
              <a:rPr lang="en-GB" dirty="0" err="1"/>
              <a:t>uradipiscing</a:t>
            </a:r>
            <a:r>
              <a:rPr lang="en-GB" dirty="0"/>
              <a:t> </a:t>
            </a:r>
            <a:r>
              <a:rPr lang="en-GB" dirty="0" err="1"/>
              <a:t>elit</a:t>
            </a:r>
            <a:r>
              <a:rPr lang="en-GB" dirty="0"/>
              <a:t>. </a:t>
            </a:r>
            <a:r>
              <a:rPr lang="en-GB" dirty="0" err="1"/>
              <a:t>Vivamus</a:t>
            </a:r>
            <a:r>
              <a:rPr lang="en-GB" dirty="0"/>
              <a:t> </a:t>
            </a:r>
            <a:r>
              <a:rPr lang="en-GB" dirty="0" err="1"/>
              <a:t>ullamcorper</a:t>
            </a:r>
            <a:r>
              <a:rPr lang="en-GB" dirty="0"/>
              <a:t> </a:t>
            </a:r>
            <a:r>
              <a:rPr lang="en-GB" dirty="0" err="1"/>
              <a:t>rhoncuseros</a:t>
            </a:r>
            <a:r>
              <a:rPr lang="en-GB" dirty="0"/>
              <a:t>, ac </a:t>
            </a:r>
            <a:r>
              <a:rPr lang="en-GB" dirty="0" err="1"/>
              <a:t>ultricies</a:t>
            </a:r>
            <a:r>
              <a:rPr lang="en-GB" dirty="0"/>
              <a:t> </a:t>
            </a:r>
            <a:r>
              <a:rPr lang="en-GB" dirty="0" err="1"/>
              <a:t>felis</a:t>
            </a:r>
            <a:r>
              <a:rPr lang="en-GB" dirty="0"/>
              <a:t> </a:t>
            </a:r>
            <a:r>
              <a:rPr lang="en-GB" dirty="0" err="1"/>
              <a:t>imperdiet</a:t>
            </a:r>
            <a:r>
              <a:rPr lang="en-GB" dirty="0"/>
              <a:t> </a:t>
            </a:r>
            <a:r>
              <a:rPr lang="en-GB" dirty="0" err="1"/>
              <a:t>eu</a:t>
            </a:r>
            <a:r>
              <a:rPr lang="en-GB" dirty="0"/>
              <a:t>. </a:t>
            </a:r>
          </a:p>
          <a:p>
            <a:pPr lvl="0"/>
            <a:r>
              <a:rPr lang="en-GB" dirty="0" err="1"/>
              <a:t>Morbimolestie</a:t>
            </a:r>
            <a:r>
              <a:rPr lang="en-GB" dirty="0"/>
              <a:t> </a:t>
            </a:r>
            <a:r>
              <a:rPr lang="en-GB" dirty="0" err="1"/>
              <a:t>sapien</a:t>
            </a:r>
            <a:r>
              <a:rPr lang="en-GB" dirty="0"/>
              <a:t> </a:t>
            </a:r>
            <a:r>
              <a:rPr lang="en-GB" dirty="0" err="1"/>
              <a:t>sed</a:t>
            </a:r>
            <a:r>
              <a:rPr lang="en-GB" dirty="0"/>
              <a:t> </a:t>
            </a:r>
            <a:r>
              <a:rPr lang="en-GB" dirty="0" err="1"/>
              <a:t>pretium</a:t>
            </a:r>
            <a:r>
              <a:rPr lang="en-GB" dirty="0"/>
              <a:t> vestibulum. </a:t>
            </a:r>
            <a:r>
              <a:rPr lang="en-GB" dirty="0" err="1"/>
              <a:t>Aeneanmolestie</a:t>
            </a:r>
            <a:r>
              <a:rPr lang="en-GB" dirty="0"/>
              <a:t> </a:t>
            </a:r>
            <a:r>
              <a:rPr lang="en-GB" dirty="0" err="1"/>
              <a:t>luctus</a:t>
            </a:r>
            <a:r>
              <a:rPr lang="en-GB" dirty="0"/>
              <a:t> ligula </a:t>
            </a:r>
            <a:r>
              <a:rPr lang="en-GB" dirty="0" err="1"/>
              <a:t>vel</a:t>
            </a:r>
            <a:r>
              <a:rPr lang="en-GB" dirty="0"/>
              <a:t> </a:t>
            </a:r>
            <a:r>
              <a:rPr lang="en-GB" dirty="0" err="1"/>
              <a:t>suscipit</a:t>
            </a:r>
            <a:r>
              <a:rPr lang="en-GB" dirty="0"/>
              <a:t>. </a:t>
            </a:r>
          </a:p>
          <a:p>
            <a:pPr lvl="0"/>
            <a:r>
              <a:rPr lang="en-GB" dirty="0" err="1"/>
              <a:t>Nulla</a:t>
            </a:r>
            <a:r>
              <a:rPr lang="en-GB" dirty="0"/>
              <a:t> </a:t>
            </a:r>
            <a:r>
              <a:rPr lang="en-GB" dirty="0" err="1"/>
              <a:t>facilisi.Aliquam</a:t>
            </a:r>
            <a:r>
              <a:rPr lang="en-GB" dirty="0"/>
              <a:t> </a:t>
            </a:r>
            <a:r>
              <a:rPr lang="en-GB" dirty="0" err="1"/>
              <a:t>erat</a:t>
            </a:r>
            <a:r>
              <a:rPr lang="en-GB" dirty="0"/>
              <a:t> </a:t>
            </a:r>
            <a:r>
              <a:rPr lang="en-GB" dirty="0" err="1"/>
              <a:t>volutpat</a:t>
            </a:r>
            <a:r>
              <a:rPr lang="en-GB" dirty="0"/>
              <a:t>. Duis </a:t>
            </a:r>
            <a:r>
              <a:rPr lang="en-GB" dirty="0" err="1"/>
              <a:t>ultricies</a:t>
            </a:r>
            <a:r>
              <a:rPr lang="en-GB" dirty="0"/>
              <a:t> </a:t>
            </a:r>
            <a:r>
              <a:rPr lang="en-GB" dirty="0" err="1"/>
              <a:t>erat</a:t>
            </a:r>
            <a:r>
              <a:rPr lang="en-GB" dirty="0"/>
              <a:t> </a:t>
            </a:r>
            <a:r>
              <a:rPr lang="en-GB" dirty="0" err="1"/>
              <a:t>atefficitur</a:t>
            </a:r>
            <a:r>
              <a:rPr lang="en-GB" dirty="0"/>
              <a:t> </a:t>
            </a:r>
            <a:r>
              <a:rPr lang="en-GB" dirty="0" err="1"/>
              <a:t>tempor</a:t>
            </a:r>
            <a:r>
              <a:rPr lang="en-GB" dirty="0"/>
              <a:t>. Duis </a:t>
            </a:r>
            <a:r>
              <a:rPr lang="en-GB" dirty="0" err="1"/>
              <a:t>laoreet</a:t>
            </a:r>
            <a:r>
              <a:rPr lang="en-GB" dirty="0"/>
              <a:t> vitae </a:t>
            </a:r>
            <a:r>
              <a:rPr lang="en-GB" dirty="0" err="1"/>
              <a:t>leo</a:t>
            </a:r>
            <a:r>
              <a:rPr lang="en-GB" dirty="0"/>
              <a:t> </a:t>
            </a:r>
            <a:r>
              <a:rPr lang="en-GB" dirty="0" err="1"/>
              <a:t>utcondimentum</a:t>
            </a:r>
            <a:r>
              <a:rPr lang="en-GB" dirty="0"/>
              <a:t>. </a:t>
            </a:r>
            <a:r>
              <a:rPr lang="en-GB" dirty="0" err="1"/>
              <a:t>Suspendisse</a:t>
            </a:r>
            <a:r>
              <a:rPr lang="en-GB" dirty="0"/>
              <a:t> </a:t>
            </a:r>
            <a:r>
              <a:rPr lang="en-GB" dirty="0" err="1"/>
              <a:t>eget</a:t>
            </a:r>
            <a:r>
              <a:rPr lang="en-GB" dirty="0"/>
              <a:t> </a:t>
            </a:r>
            <a:r>
              <a:rPr lang="en-GB" dirty="0" err="1"/>
              <a:t>molestie</a:t>
            </a:r>
            <a:r>
              <a:rPr lang="en-GB" dirty="0"/>
              <a:t> </a:t>
            </a:r>
            <a:r>
              <a:rPr lang="en-GB" dirty="0" err="1"/>
              <a:t>tortor</a:t>
            </a:r>
            <a:r>
              <a:rPr lang="en-GB" dirty="0"/>
              <a:t>.</a:t>
            </a:r>
          </a:p>
          <a:p>
            <a:pPr lvl="0"/>
            <a:r>
              <a:rPr lang="en-GB" dirty="0"/>
              <a:t>Duis cursus, </a:t>
            </a:r>
            <a:r>
              <a:rPr lang="en-GB" dirty="0" err="1"/>
              <a:t>tellus</a:t>
            </a:r>
            <a:r>
              <a:rPr lang="en-GB" dirty="0"/>
              <a:t> vitae </a:t>
            </a:r>
            <a:r>
              <a:rPr lang="en-GB" dirty="0" err="1"/>
              <a:t>varius</a:t>
            </a:r>
            <a:r>
              <a:rPr lang="en-GB" dirty="0"/>
              <a:t> </a:t>
            </a:r>
            <a:r>
              <a:rPr lang="en-GB" dirty="0" err="1"/>
              <a:t>posuere</a:t>
            </a:r>
            <a:r>
              <a:rPr lang="en-GB" dirty="0"/>
              <a:t>, </a:t>
            </a:r>
            <a:r>
              <a:rPr lang="en-GB" dirty="0" err="1"/>
              <a:t>augueeros</a:t>
            </a:r>
            <a:r>
              <a:rPr lang="en-GB" dirty="0"/>
              <a:t> </a:t>
            </a:r>
            <a:r>
              <a:rPr lang="en-GB" dirty="0" err="1"/>
              <a:t>consectetur</a:t>
            </a:r>
            <a:r>
              <a:rPr lang="en-GB" dirty="0"/>
              <a:t> ante, </a:t>
            </a:r>
            <a:r>
              <a:rPr lang="en-GB" dirty="0" err="1"/>
              <a:t>ut</a:t>
            </a:r>
            <a:r>
              <a:rPr lang="en-GB" dirty="0"/>
              <a:t> </a:t>
            </a:r>
            <a:r>
              <a:rPr lang="en-GB" dirty="0" err="1"/>
              <a:t>laoreet</a:t>
            </a:r>
            <a:r>
              <a:rPr lang="en-GB" dirty="0"/>
              <a:t> </a:t>
            </a:r>
            <a:r>
              <a:rPr lang="en-GB" dirty="0" err="1"/>
              <a:t>massa</a:t>
            </a:r>
            <a:r>
              <a:rPr lang="en-GB" dirty="0"/>
              <a:t> </a:t>
            </a:r>
            <a:r>
              <a:rPr lang="en-GB" dirty="0" err="1"/>
              <a:t>tortorporta</a:t>
            </a:r>
            <a:r>
              <a:rPr lang="en-GB" dirty="0"/>
              <a:t> libero. In </a:t>
            </a:r>
            <a:r>
              <a:rPr lang="en-GB" dirty="0" err="1"/>
              <a:t>nec</a:t>
            </a:r>
            <a:r>
              <a:rPr lang="en-GB" dirty="0"/>
              <a:t> </a:t>
            </a:r>
            <a:r>
              <a:rPr lang="en-GB" dirty="0" err="1"/>
              <a:t>ultrices</a:t>
            </a:r>
            <a:r>
              <a:rPr lang="en-GB" dirty="0"/>
              <a:t> </a:t>
            </a:r>
            <a:r>
              <a:rPr lang="en-GB" dirty="0" err="1"/>
              <a:t>odio</a:t>
            </a:r>
            <a:r>
              <a:rPr lang="en-GB" dirty="0"/>
              <a:t>. </a:t>
            </a:r>
          </a:p>
          <a:p>
            <a:pPr lvl="0"/>
            <a:r>
              <a:rPr lang="en-GB" dirty="0" err="1"/>
              <a:t>Nulla</a:t>
            </a:r>
            <a:r>
              <a:rPr lang="en-GB" dirty="0"/>
              <a:t> </a:t>
            </a:r>
            <a:r>
              <a:rPr lang="en-GB" dirty="0" err="1"/>
              <a:t>metusnunc</a:t>
            </a:r>
            <a:r>
              <a:rPr lang="en-GB" dirty="0"/>
              <a:t>, cursus </a:t>
            </a:r>
            <a:r>
              <a:rPr lang="en-GB" dirty="0" err="1"/>
              <a:t>ut</a:t>
            </a:r>
            <a:r>
              <a:rPr lang="en-GB" dirty="0"/>
              <a:t> </a:t>
            </a:r>
            <a:r>
              <a:rPr lang="en-GB" dirty="0" err="1"/>
              <a:t>accumsan</a:t>
            </a:r>
            <a:r>
              <a:rPr lang="en-GB" dirty="0"/>
              <a:t> vitae, </a:t>
            </a:r>
            <a:r>
              <a:rPr lang="en-GB" dirty="0" err="1"/>
              <a:t>iaculis</a:t>
            </a:r>
            <a:r>
              <a:rPr lang="en-GB" dirty="0"/>
              <a:t> </a:t>
            </a:r>
            <a:r>
              <a:rPr lang="en-GB" dirty="0" err="1"/>
              <a:t>nec</a:t>
            </a:r>
            <a:r>
              <a:rPr lang="en-GB" dirty="0"/>
              <a:t> </a:t>
            </a:r>
            <a:r>
              <a:rPr lang="en-GB" dirty="0" err="1"/>
              <a:t>nulla.Etiam</a:t>
            </a:r>
            <a:r>
              <a:rPr lang="en-GB" dirty="0"/>
              <a:t> vitae </a:t>
            </a:r>
            <a:r>
              <a:rPr lang="en-GB" dirty="0" err="1"/>
              <a:t>porttitor</a:t>
            </a:r>
            <a:r>
              <a:rPr lang="en-GB" dirty="0"/>
              <a:t> libero.</a:t>
            </a:r>
          </a:p>
          <a:p>
            <a:pPr lvl="0"/>
            <a:endParaRPr lang="en-GB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D21B77BE-CDC6-4633-ADB3-86A4F4A3EC4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193790" y="1154104"/>
            <a:ext cx="7811149" cy="1614929"/>
          </a:xfrm>
          <a:noFill/>
        </p:spPr>
        <p:txBody>
          <a:bodyPr wrap="square" rtlCol="0">
            <a:spAutoFit/>
          </a:bodyPr>
          <a:lstStyle>
            <a:lvl1pPr>
              <a:lnSpc>
                <a:spcPct val="100000"/>
              </a:lnSpc>
              <a:defRPr lang="en-GB" sz="4947" dirty="0">
                <a:solidFill>
                  <a:srgbClr val="5B686E"/>
                </a:solidFill>
                <a:latin typeface="Co Text Light" panose="020B0303060202020204" pitchFamily="34" charset="0"/>
                <a:ea typeface="+mn-ea"/>
                <a:cs typeface="Co Text Light" panose="020B0303060202020204" pitchFamily="34" charset="0"/>
              </a:defRPr>
            </a:lvl1pPr>
          </a:lstStyle>
          <a:p>
            <a:r>
              <a:rPr lang="en-US" sz="4947" dirty="0">
                <a:solidFill>
                  <a:srgbClr val="5B686E"/>
                </a:solidFill>
                <a:latin typeface="Co Text Light" panose="020B0303060202020204" pitchFamily="34" charset="0"/>
                <a:cs typeface="Co Text Light" panose="020B0303060202020204" pitchFamily="34" charset="0"/>
              </a:rPr>
              <a:t>Copy slide with </a:t>
            </a:r>
            <a:br>
              <a:rPr lang="en-US" sz="4947" dirty="0">
                <a:solidFill>
                  <a:srgbClr val="5B686E"/>
                </a:solidFill>
                <a:latin typeface="Co Text Light" panose="020B0303060202020204" pitchFamily="34" charset="0"/>
                <a:cs typeface="Co Text Light" panose="020B0303060202020204" pitchFamily="34" charset="0"/>
              </a:rPr>
            </a:br>
            <a:r>
              <a:rPr lang="en-US" sz="4947" dirty="0">
                <a:solidFill>
                  <a:srgbClr val="5B686E"/>
                </a:solidFill>
                <a:latin typeface="Co Text Light" panose="020B0303060202020204" pitchFamily="34" charset="0"/>
                <a:cs typeface="Co Text Light" panose="020B0303060202020204" pitchFamily="34" charset="0"/>
              </a:rPr>
              <a:t>Image on right</a:t>
            </a:r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id="{6BA73B0C-D8AE-4106-B621-3E6AFD5C384F}"/>
              </a:ext>
            </a:extLst>
          </p:cNvPr>
          <p:cNvSpPr/>
          <p:nvPr/>
        </p:nvSpPr>
        <p:spPr>
          <a:xfrm>
            <a:off x="10371154" y="585264"/>
            <a:ext cx="10162159" cy="10162872"/>
          </a:xfrm>
          <a:prstGeom prst="ellipse">
            <a:avLst/>
          </a:prstGeom>
          <a:solidFill>
            <a:srgbClr val="88C7C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968"/>
          </a:p>
        </p:txBody>
      </p:sp>
      <p:sp>
        <p:nvSpPr>
          <p:cNvPr id="23" name="Oval 22">
            <a:extLst>
              <a:ext uri="{FF2B5EF4-FFF2-40B4-BE49-F238E27FC236}">
                <a16:creationId xmlns:a16="http://schemas.microsoft.com/office/drawing/2014/main" id="{D569973F-D688-4270-9BCB-3005B8FBD005}"/>
              </a:ext>
            </a:extLst>
          </p:cNvPr>
          <p:cNvSpPr/>
          <p:nvPr/>
        </p:nvSpPr>
        <p:spPr>
          <a:xfrm>
            <a:off x="11168766" y="1382932"/>
            <a:ext cx="8563446" cy="8564047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968"/>
          </a:p>
        </p:txBody>
      </p:sp>
      <p:sp>
        <p:nvSpPr>
          <p:cNvPr id="24" name="Oval 23">
            <a:extLst>
              <a:ext uri="{FF2B5EF4-FFF2-40B4-BE49-F238E27FC236}">
                <a16:creationId xmlns:a16="http://schemas.microsoft.com/office/drawing/2014/main" id="{53AB4B2B-908F-4533-9BC5-3F3C1ADB12BD}"/>
              </a:ext>
            </a:extLst>
          </p:cNvPr>
          <p:cNvSpPr/>
          <p:nvPr/>
        </p:nvSpPr>
        <p:spPr>
          <a:xfrm>
            <a:off x="11588896" y="1803091"/>
            <a:ext cx="7721343" cy="7721885"/>
          </a:xfrm>
          <a:prstGeom prst="ellipse">
            <a:avLst/>
          </a:prstGeom>
          <a:blipFill dpi="0" rotWithShape="1"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 t="2124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968" dirty="0"/>
          </a:p>
        </p:txBody>
      </p:sp>
      <p:pic>
        <p:nvPicPr>
          <p:cNvPr id="25" name="Picture 24" descr="Icon&#10;&#10;Description automatically generated">
            <a:extLst>
              <a:ext uri="{FF2B5EF4-FFF2-40B4-BE49-F238E27FC236}">
                <a16:creationId xmlns:a16="http://schemas.microsoft.com/office/drawing/2014/main" id="{FD171380-EC32-421B-8695-224EF5592E19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063719" y="820314"/>
            <a:ext cx="2686097" cy="26862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7725333"/>
      </p:ext>
    </p:extLst>
  </p:cSld>
  <p:clrMapOvr>
    <a:masterClrMapping/>
  </p:clrMapOvr>
  <p:hf hdr="0" ftr="0" dt="0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py slide with numbered bullets and 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4147FA97-D10F-4026-8F1A-E3EFBD86257D}"/>
              </a:ext>
            </a:extLst>
          </p:cNvPr>
          <p:cNvSpPr/>
          <p:nvPr/>
        </p:nvSpPr>
        <p:spPr>
          <a:xfrm>
            <a:off x="1215031" y="3258431"/>
            <a:ext cx="8837020" cy="6316091"/>
          </a:xfrm>
          <a:prstGeom prst="rect">
            <a:avLst/>
          </a:prstGeom>
          <a:solidFill>
            <a:srgbClr val="D5E8E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2968"/>
          </a:p>
        </p:txBody>
      </p:sp>
      <p:sp>
        <p:nvSpPr>
          <p:cNvPr id="47" name="Text Placeholder 21">
            <a:extLst>
              <a:ext uri="{FF2B5EF4-FFF2-40B4-BE49-F238E27FC236}">
                <a16:creationId xmlns:a16="http://schemas.microsoft.com/office/drawing/2014/main" id="{753F9072-CE24-48EC-965D-C481D7F3D7D5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11347309" y="7813118"/>
            <a:ext cx="7160498" cy="1819443"/>
          </a:xfrm>
        </p:spPr>
        <p:txBody>
          <a:bodyPr/>
          <a:lstStyle>
            <a:lvl1pPr marL="0" indent="0">
              <a:spcAft>
                <a:spcPts val="989"/>
              </a:spcAft>
              <a:buFont typeface="Arial" panose="020B0604020202020204" pitchFamily="34" charset="0"/>
              <a:buNone/>
              <a:defRPr/>
            </a:lvl1pPr>
          </a:lstStyle>
          <a:p>
            <a:pPr lvl="0"/>
            <a:r>
              <a:rPr lang="en-GB" dirty="0"/>
              <a:t>Lorem ipsum </a:t>
            </a:r>
            <a:r>
              <a:rPr lang="en-GB" dirty="0" err="1"/>
              <a:t>dolor</a:t>
            </a:r>
            <a:r>
              <a:rPr lang="en-GB" dirty="0"/>
              <a:t> sit </a:t>
            </a:r>
            <a:r>
              <a:rPr lang="en-GB" dirty="0" err="1"/>
              <a:t>amet</a:t>
            </a:r>
            <a:r>
              <a:rPr lang="en-GB" dirty="0"/>
              <a:t>, </a:t>
            </a:r>
            <a:r>
              <a:rPr lang="en-GB" dirty="0" err="1"/>
              <a:t>consectet</a:t>
            </a:r>
            <a:r>
              <a:rPr lang="en-GB" dirty="0"/>
              <a:t> </a:t>
            </a:r>
            <a:r>
              <a:rPr lang="en-GB" dirty="0" err="1"/>
              <a:t>uradipiscing</a:t>
            </a:r>
            <a:r>
              <a:rPr lang="en-GB" dirty="0"/>
              <a:t> </a:t>
            </a:r>
            <a:r>
              <a:rPr lang="en-GB" dirty="0" err="1"/>
              <a:t>elit</a:t>
            </a:r>
            <a:r>
              <a:rPr lang="en-GB" dirty="0"/>
              <a:t>. </a:t>
            </a:r>
            <a:r>
              <a:rPr lang="en-GB" dirty="0" err="1"/>
              <a:t>Vivamus</a:t>
            </a:r>
            <a:r>
              <a:rPr lang="en-GB" dirty="0"/>
              <a:t> </a:t>
            </a:r>
            <a:r>
              <a:rPr lang="en-GB" dirty="0" err="1"/>
              <a:t>ullamcorper</a:t>
            </a:r>
            <a:r>
              <a:rPr lang="en-GB" dirty="0"/>
              <a:t> </a:t>
            </a:r>
            <a:r>
              <a:rPr lang="en-GB" dirty="0" err="1"/>
              <a:t>rhoncuseros</a:t>
            </a:r>
            <a:r>
              <a:rPr lang="en-GB" dirty="0"/>
              <a:t>, ac </a:t>
            </a:r>
            <a:r>
              <a:rPr lang="en-GB" dirty="0" err="1"/>
              <a:t>ultricies</a:t>
            </a:r>
            <a:r>
              <a:rPr lang="en-GB" dirty="0"/>
              <a:t> </a:t>
            </a:r>
            <a:r>
              <a:rPr lang="en-GB" dirty="0" err="1"/>
              <a:t>felis</a:t>
            </a:r>
            <a:r>
              <a:rPr lang="en-GB" dirty="0"/>
              <a:t> </a:t>
            </a:r>
            <a:r>
              <a:rPr lang="en-GB" dirty="0" err="1"/>
              <a:t>imperdiet</a:t>
            </a:r>
            <a:r>
              <a:rPr lang="en-GB" dirty="0"/>
              <a:t> </a:t>
            </a:r>
            <a:r>
              <a:rPr lang="en-GB" dirty="0" err="1"/>
              <a:t>eu</a:t>
            </a:r>
            <a:r>
              <a:rPr lang="en-GB" dirty="0"/>
              <a:t>. </a:t>
            </a:r>
            <a:r>
              <a:rPr lang="en-GB" dirty="0" err="1"/>
              <a:t>Morbimolestie</a:t>
            </a:r>
            <a:r>
              <a:rPr lang="en-GB" dirty="0"/>
              <a:t> </a:t>
            </a:r>
            <a:r>
              <a:rPr lang="en-GB" dirty="0" err="1"/>
              <a:t>sapien</a:t>
            </a:r>
            <a:r>
              <a:rPr lang="en-GB" dirty="0"/>
              <a:t> </a:t>
            </a:r>
            <a:r>
              <a:rPr lang="en-GB" dirty="0" err="1"/>
              <a:t>sed</a:t>
            </a:r>
            <a:r>
              <a:rPr lang="en-GB" dirty="0"/>
              <a:t> </a:t>
            </a:r>
            <a:r>
              <a:rPr lang="en-GB" dirty="0" err="1"/>
              <a:t>pretium</a:t>
            </a:r>
            <a:r>
              <a:rPr lang="en-GB" dirty="0"/>
              <a:t> vestibulum.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D3C1D91-0640-4CC8-9F00-B048C67C9B30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1347309" y="5026363"/>
            <a:ext cx="7160498" cy="565468"/>
          </a:xfrm>
        </p:spPr>
        <p:txBody>
          <a:bodyPr>
            <a:normAutofit/>
          </a:bodyPr>
          <a:lstStyle>
            <a:lvl1pPr marL="0" indent="0">
              <a:buNone/>
              <a:defRPr sz="2638">
                <a:latin typeface="Co Text" panose="020B0503060202020204" pitchFamily="34" charset="0"/>
              </a:defRPr>
            </a:lvl1pPr>
            <a:lvl2pPr>
              <a:defRPr>
                <a:latin typeface="Co Text" panose="020B0503060202020204" pitchFamily="34" charset="0"/>
              </a:defRPr>
            </a:lvl2pPr>
            <a:lvl3pPr>
              <a:defRPr>
                <a:latin typeface="Co Text" panose="020B0503060202020204" pitchFamily="34" charset="0"/>
              </a:defRPr>
            </a:lvl3pPr>
            <a:lvl4pPr>
              <a:defRPr>
                <a:latin typeface="Co Text" panose="020B0503060202020204" pitchFamily="34" charset="0"/>
              </a:defRPr>
            </a:lvl4pPr>
            <a:lvl5pPr>
              <a:defRPr>
                <a:latin typeface="Co Text" panose="020B0503060202020204" pitchFamily="34" charset="0"/>
              </a:defRPr>
            </a:lvl5pPr>
          </a:lstStyle>
          <a:p>
            <a:pPr lvl="0"/>
            <a:r>
              <a:rPr lang="en-US" dirty="0"/>
              <a:t>Subtitle</a:t>
            </a:r>
          </a:p>
        </p:txBody>
      </p:sp>
      <p:sp>
        <p:nvSpPr>
          <p:cNvPr id="32" name="Text Placeholder 21">
            <a:extLst>
              <a:ext uri="{FF2B5EF4-FFF2-40B4-BE49-F238E27FC236}">
                <a16:creationId xmlns:a16="http://schemas.microsoft.com/office/drawing/2014/main" id="{2A577220-44C7-4BF1-B796-79E9E58B470A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1347309" y="5650742"/>
            <a:ext cx="7160498" cy="1994199"/>
          </a:xfrm>
        </p:spPr>
        <p:txBody>
          <a:bodyPr/>
          <a:lstStyle>
            <a:lvl1pPr marL="565442" indent="-565442"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  <a:defRPr/>
            </a:lvl1pPr>
          </a:lstStyle>
          <a:p>
            <a:pPr marL="342900" indent="-342900">
              <a:buFont typeface="+mj-lt"/>
              <a:buAutoNum type="arabicPeriod"/>
            </a:pPr>
            <a:r>
              <a:rPr lang="en-GB" sz="2309" dirty="0" err="1">
                <a:solidFill>
                  <a:srgbClr val="5B686E"/>
                </a:solidFill>
                <a:latin typeface="Co Text Light" panose="020B0303060202020204" pitchFamily="34" charset="0"/>
                <a:cs typeface="Co Text Light" panose="020B0303060202020204" pitchFamily="34" charset="0"/>
              </a:rPr>
              <a:t>Aeneanmolestie</a:t>
            </a:r>
            <a:r>
              <a:rPr lang="en-GB" sz="2309" dirty="0">
                <a:solidFill>
                  <a:srgbClr val="5B686E"/>
                </a:solidFill>
                <a:latin typeface="Co Text Light" panose="020B0303060202020204" pitchFamily="34" charset="0"/>
                <a:cs typeface="Co Text Light" panose="020B0303060202020204" pitchFamily="34" charset="0"/>
              </a:rPr>
              <a:t> </a:t>
            </a:r>
            <a:r>
              <a:rPr lang="en-GB" sz="2309" dirty="0" err="1">
                <a:solidFill>
                  <a:srgbClr val="5B686E"/>
                </a:solidFill>
                <a:latin typeface="Co Text Light" panose="020B0303060202020204" pitchFamily="34" charset="0"/>
                <a:cs typeface="Co Text Light" panose="020B0303060202020204" pitchFamily="34" charset="0"/>
              </a:rPr>
              <a:t>luctus</a:t>
            </a:r>
            <a:r>
              <a:rPr lang="en-GB" sz="2309" dirty="0">
                <a:solidFill>
                  <a:srgbClr val="5B686E"/>
                </a:solidFill>
                <a:latin typeface="Co Text Light" panose="020B0303060202020204" pitchFamily="34" charset="0"/>
                <a:cs typeface="Co Text Light" panose="020B0303060202020204" pitchFamily="34" charset="0"/>
              </a:rPr>
              <a:t> ligula </a:t>
            </a:r>
            <a:r>
              <a:rPr lang="en-GB" sz="2309" dirty="0" err="1">
                <a:solidFill>
                  <a:srgbClr val="5B686E"/>
                </a:solidFill>
                <a:latin typeface="Co Text Light" panose="020B0303060202020204" pitchFamily="34" charset="0"/>
                <a:cs typeface="Co Text Light" panose="020B0303060202020204" pitchFamily="34" charset="0"/>
              </a:rPr>
              <a:t>vel</a:t>
            </a:r>
            <a:r>
              <a:rPr lang="en-GB" sz="2309" dirty="0">
                <a:solidFill>
                  <a:srgbClr val="5B686E"/>
                </a:solidFill>
                <a:latin typeface="Co Text Light" panose="020B0303060202020204" pitchFamily="34" charset="0"/>
                <a:cs typeface="Co Text Light" panose="020B0303060202020204" pitchFamily="34" charset="0"/>
              </a:rPr>
              <a:t> </a:t>
            </a:r>
            <a:r>
              <a:rPr lang="en-GB" sz="2309" dirty="0" err="1">
                <a:solidFill>
                  <a:srgbClr val="5B686E"/>
                </a:solidFill>
                <a:latin typeface="Co Text Light" panose="020B0303060202020204" pitchFamily="34" charset="0"/>
                <a:cs typeface="Co Text Light" panose="020B0303060202020204" pitchFamily="34" charset="0"/>
              </a:rPr>
              <a:t>suscipit</a:t>
            </a:r>
            <a:r>
              <a:rPr lang="en-GB" sz="2309" dirty="0">
                <a:solidFill>
                  <a:srgbClr val="5B686E"/>
                </a:solidFill>
                <a:latin typeface="Co Text Light" panose="020B0303060202020204" pitchFamily="34" charset="0"/>
                <a:cs typeface="Co Text Light" panose="020B0303060202020204" pitchFamily="34" charset="0"/>
              </a:rPr>
              <a:t>. </a:t>
            </a:r>
            <a:r>
              <a:rPr lang="en-GB" sz="2309" dirty="0" err="1">
                <a:solidFill>
                  <a:srgbClr val="5B686E"/>
                </a:solidFill>
                <a:latin typeface="Co Text Light" panose="020B0303060202020204" pitchFamily="34" charset="0"/>
                <a:cs typeface="Co Text Light" panose="020B0303060202020204" pitchFamily="34" charset="0"/>
              </a:rPr>
              <a:t>Nulla</a:t>
            </a:r>
            <a:r>
              <a:rPr lang="en-GB" sz="2309" dirty="0">
                <a:solidFill>
                  <a:srgbClr val="5B686E"/>
                </a:solidFill>
                <a:latin typeface="Co Text Light" panose="020B0303060202020204" pitchFamily="34" charset="0"/>
                <a:cs typeface="Co Text Light" panose="020B0303060202020204" pitchFamily="34" charset="0"/>
              </a:rPr>
              <a:t> </a:t>
            </a:r>
            <a:r>
              <a:rPr lang="en-GB" sz="2309" dirty="0" err="1">
                <a:solidFill>
                  <a:srgbClr val="5B686E"/>
                </a:solidFill>
                <a:latin typeface="Co Text Light" panose="020B0303060202020204" pitchFamily="34" charset="0"/>
                <a:cs typeface="Co Text Light" panose="020B0303060202020204" pitchFamily="34" charset="0"/>
              </a:rPr>
              <a:t>facilisi.Aliquam</a:t>
            </a:r>
            <a:r>
              <a:rPr lang="en-GB" sz="2309" dirty="0">
                <a:solidFill>
                  <a:srgbClr val="5B686E"/>
                </a:solidFill>
                <a:latin typeface="Co Text Light" panose="020B0303060202020204" pitchFamily="34" charset="0"/>
                <a:cs typeface="Co Text Light" panose="020B0303060202020204" pitchFamily="34" charset="0"/>
              </a:rPr>
              <a:t> </a:t>
            </a:r>
            <a:r>
              <a:rPr lang="en-GB" sz="2309" dirty="0" err="1">
                <a:solidFill>
                  <a:srgbClr val="5B686E"/>
                </a:solidFill>
                <a:latin typeface="Co Text Light" panose="020B0303060202020204" pitchFamily="34" charset="0"/>
                <a:cs typeface="Co Text Light" panose="020B0303060202020204" pitchFamily="34" charset="0"/>
              </a:rPr>
              <a:t>erat</a:t>
            </a:r>
            <a:r>
              <a:rPr lang="en-GB" sz="2309" dirty="0">
                <a:solidFill>
                  <a:srgbClr val="5B686E"/>
                </a:solidFill>
                <a:latin typeface="Co Text Light" panose="020B0303060202020204" pitchFamily="34" charset="0"/>
                <a:cs typeface="Co Text Light" panose="020B0303060202020204" pitchFamily="34" charset="0"/>
              </a:rPr>
              <a:t> </a:t>
            </a:r>
            <a:r>
              <a:rPr lang="en-GB" sz="2309" dirty="0" err="1">
                <a:solidFill>
                  <a:srgbClr val="5B686E"/>
                </a:solidFill>
                <a:latin typeface="Co Text Light" panose="020B0303060202020204" pitchFamily="34" charset="0"/>
                <a:cs typeface="Co Text Light" panose="020B0303060202020204" pitchFamily="34" charset="0"/>
              </a:rPr>
              <a:t>volutpat</a:t>
            </a:r>
            <a:r>
              <a:rPr lang="en-GB" sz="2309" dirty="0">
                <a:solidFill>
                  <a:srgbClr val="5B686E"/>
                </a:solidFill>
                <a:latin typeface="Co Text Light" panose="020B0303060202020204" pitchFamily="34" charset="0"/>
                <a:cs typeface="Co Text Light" panose="020B0303060202020204" pitchFamily="34" charset="0"/>
              </a:rPr>
              <a:t>. </a:t>
            </a:r>
          </a:p>
          <a:p>
            <a:pPr marL="342900" indent="-342900">
              <a:buFont typeface="+mj-lt"/>
              <a:buAutoNum type="arabicPeriod"/>
            </a:pPr>
            <a:r>
              <a:rPr lang="en-GB" sz="2309" dirty="0">
                <a:solidFill>
                  <a:srgbClr val="5B686E"/>
                </a:solidFill>
                <a:latin typeface="Co Text Light" panose="020B0303060202020204" pitchFamily="34" charset="0"/>
                <a:cs typeface="Co Text Light" panose="020B0303060202020204" pitchFamily="34" charset="0"/>
              </a:rPr>
              <a:t>Duis </a:t>
            </a:r>
            <a:r>
              <a:rPr lang="en-GB" sz="2309" dirty="0" err="1">
                <a:solidFill>
                  <a:srgbClr val="5B686E"/>
                </a:solidFill>
                <a:latin typeface="Co Text Light" panose="020B0303060202020204" pitchFamily="34" charset="0"/>
                <a:cs typeface="Co Text Light" panose="020B0303060202020204" pitchFamily="34" charset="0"/>
              </a:rPr>
              <a:t>ultricies</a:t>
            </a:r>
            <a:r>
              <a:rPr lang="en-GB" sz="2309" dirty="0">
                <a:solidFill>
                  <a:srgbClr val="5B686E"/>
                </a:solidFill>
                <a:latin typeface="Co Text Light" panose="020B0303060202020204" pitchFamily="34" charset="0"/>
                <a:cs typeface="Co Text Light" panose="020B0303060202020204" pitchFamily="34" charset="0"/>
              </a:rPr>
              <a:t> </a:t>
            </a:r>
            <a:r>
              <a:rPr lang="en-GB" sz="2309" dirty="0" err="1">
                <a:solidFill>
                  <a:srgbClr val="5B686E"/>
                </a:solidFill>
                <a:latin typeface="Co Text Light" panose="020B0303060202020204" pitchFamily="34" charset="0"/>
                <a:cs typeface="Co Text Light" panose="020B0303060202020204" pitchFamily="34" charset="0"/>
              </a:rPr>
              <a:t>erat</a:t>
            </a:r>
            <a:r>
              <a:rPr lang="en-GB" sz="2309" dirty="0">
                <a:solidFill>
                  <a:srgbClr val="5B686E"/>
                </a:solidFill>
                <a:latin typeface="Co Text Light" panose="020B0303060202020204" pitchFamily="34" charset="0"/>
                <a:cs typeface="Co Text Light" panose="020B0303060202020204" pitchFamily="34" charset="0"/>
              </a:rPr>
              <a:t> </a:t>
            </a:r>
            <a:r>
              <a:rPr lang="en-GB" sz="2309" dirty="0" err="1">
                <a:solidFill>
                  <a:srgbClr val="5B686E"/>
                </a:solidFill>
                <a:latin typeface="Co Text Light" panose="020B0303060202020204" pitchFamily="34" charset="0"/>
                <a:cs typeface="Co Text Light" panose="020B0303060202020204" pitchFamily="34" charset="0"/>
              </a:rPr>
              <a:t>atefficitur</a:t>
            </a:r>
            <a:r>
              <a:rPr lang="en-GB" sz="2309" dirty="0">
                <a:solidFill>
                  <a:srgbClr val="5B686E"/>
                </a:solidFill>
                <a:latin typeface="Co Text Light" panose="020B0303060202020204" pitchFamily="34" charset="0"/>
                <a:cs typeface="Co Text Light" panose="020B0303060202020204" pitchFamily="34" charset="0"/>
              </a:rPr>
              <a:t> </a:t>
            </a:r>
            <a:r>
              <a:rPr lang="en-GB" sz="2309" dirty="0" err="1">
                <a:solidFill>
                  <a:srgbClr val="5B686E"/>
                </a:solidFill>
                <a:latin typeface="Co Text Light" panose="020B0303060202020204" pitchFamily="34" charset="0"/>
                <a:cs typeface="Co Text Light" panose="020B0303060202020204" pitchFamily="34" charset="0"/>
              </a:rPr>
              <a:t>tempor</a:t>
            </a:r>
            <a:r>
              <a:rPr lang="en-GB" sz="2309" dirty="0">
                <a:solidFill>
                  <a:srgbClr val="5B686E"/>
                </a:solidFill>
                <a:latin typeface="Co Text Light" panose="020B0303060202020204" pitchFamily="34" charset="0"/>
                <a:cs typeface="Co Text Light" panose="020B0303060202020204" pitchFamily="34" charset="0"/>
              </a:rPr>
              <a:t>. Duis </a:t>
            </a:r>
            <a:r>
              <a:rPr lang="en-GB" sz="2309" dirty="0" err="1">
                <a:solidFill>
                  <a:srgbClr val="5B686E"/>
                </a:solidFill>
                <a:latin typeface="Co Text Light" panose="020B0303060202020204" pitchFamily="34" charset="0"/>
                <a:cs typeface="Co Text Light" panose="020B0303060202020204" pitchFamily="34" charset="0"/>
              </a:rPr>
              <a:t>laoreet</a:t>
            </a:r>
            <a:r>
              <a:rPr lang="en-GB" sz="2309" dirty="0">
                <a:solidFill>
                  <a:srgbClr val="5B686E"/>
                </a:solidFill>
                <a:latin typeface="Co Text Light" panose="020B0303060202020204" pitchFamily="34" charset="0"/>
                <a:cs typeface="Co Text Light" panose="020B0303060202020204" pitchFamily="34" charset="0"/>
              </a:rPr>
              <a:t> vitae </a:t>
            </a:r>
            <a:r>
              <a:rPr lang="en-GB" sz="2309" dirty="0" err="1">
                <a:solidFill>
                  <a:srgbClr val="5B686E"/>
                </a:solidFill>
                <a:latin typeface="Co Text Light" panose="020B0303060202020204" pitchFamily="34" charset="0"/>
                <a:cs typeface="Co Text Light" panose="020B0303060202020204" pitchFamily="34" charset="0"/>
              </a:rPr>
              <a:t>leo</a:t>
            </a:r>
            <a:r>
              <a:rPr lang="en-GB" sz="2309" dirty="0">
                <a:solidFill>
                  <a:srgbClr val="5B686E"/>
                </a:solidFill>
                <a:latin typeface="Co Text Light" panose="020B0303060202020204" pitchFamily="34" charset="0"/>
                <a:cs typeface="Co Text Light" panose="020B0303060202020204" pitchFamily="34" charset="0"/>
              </a:rPr>
              <a:t> </a:t>
            </a:r>
            <a:r>
              <a:rPr lang="en-GB" sz="2309" dirty="0" err="1">
                <a:solidFill>
                  <a:srgbClr val="5B686E"/>
                </a:solidFill>
                <a:latin typeface="Co Text Light" panose="020B0303060202020204" pitchFamily="34" charset="0"/>
                <a:cs typeface="Co Text Light" panose="020B0303060202020204" pitchFamily="34" charset="0"/>
              </a:rPr>
              <a:t>utcondimentum</a:t>
            </a:r>
            <a:r>
              <a:rPr lang="en-GB" sz="2309" dirty="0">
                <a:solidFill>
                  <a:srgbClr val="5B686E"/>
                </a:solidFill>
                <a:latin typeface="Co Text Light" panose="020B0303060202020204" pitchFamily="34" charset="0"/>
                <a:cs typeface="Co Text Light" panose="020B0303060202020204" pitchFamily="34" charset="0"/>
              </a:rPr>
              <a:t>.</a:t>
            </a:r>
          </a:p>
          <a:p>
            <a:pPr marL="342900" indent="-342900">
              <a:buFont typeface="+mj-lt"/>
              <a:buAutoNum type="arabicPeriod"/>
            </a:pPr>
            <a:r>
              <a:rPr lang="en-GB" sz="2309" dirty="0" err="1">
                <a:solidFill>
                  <a:srgbClr val="5B686E"/>
                </a:solidFill>
                <a:latin typeface="Co Text Light" panose="020B0303060202020204" pitchFamily="34" charset="0"/>
                <a:cs typeface="Co Text Light" panose="020B0303060202020204" pitchFamily="34" charset="0"/>
              </a:rPr>
              <a:t>Suspendisse</a:t>
            </a:r>
            <a:r>
              <a:rPr lang="en-GB" sz="2309" dirty="0">
                <a:solidFill>
                  <a:srgbClr val="5B686E"/>
                </a:solidFill>
                <a:latin typeface="Co Text Light" panose="020B0303060202020204" pitchFamily="34" charset="0"/>
                <a:cs typeface="Co Text Light" panose="020B0303060202020204" pitchFamily="34" charset="0"/>
              </a:rPr>
              <a:t> </a:t>
            </a:r>
            <a:r>
              <a:rPr lang="en-GB" sz="2309" dirty="0" err="1">
                <a:solidFill>
                  <a:srgbClr val="5B686E"/>
                </a:solidFill>
                <a:latin typeface="Co Text Light" panose="020B0303060202020204" pitchFamily="34" charset="0"/>
                <a:cs typeface="Co Text Light" panose="020B0303060202020204" pitchFamily="34" charset="0"/>
              </a:rPr>
              <a:t>eget</a:t>
            </a:r>
            <a:r>
              <a:rPr lang="en-GB" sz="2309" dirty="0">
                <a:solidFill>
                  <a:srgbClr val="5B686E"/>
                </a:solidFill>
                <a:latin typeface="Co Text Light" panose="020B0303060202020204" pitchFamily="34" charset="0"/>
                <a:cs typeface="Co Text Light" panose="020B0303060202020204" pitchFamily="34" charset="0"/>
              </a:rPr>
              <a:t> </a:t>
            </a:r>
            <a:r>
              <a:rPr lang="en-GB" sz="2309" dirty="0" err="1">
                <a:solidFill>
                  <a:srgbClr val="5B686E"/>
                </a:solidFill>
                <a:latin typeface="Co Text Light" panose="020B0303060202020204" pitchFamily="34" charset="0"/>
                <a:cs typeface="Co Text Light" panose="020B0303060202020204" pitchFamily="34" charset="0"/>
              </a:rPr>
              <a:t>molestie</a:t>
            </a:r>
            <a:r>
              <a:rPr lang="en-GB" sz="2309" dirty="0">
                <a:solidFill>
                  <a:srgbClr val="5B686E"/>
                </a:solidFill>
                <a:latin typeface="Co Text Light" panose="020B0303060202020204" pitchFamily="34" charset="0"/>
                <a:cs typeface="Co Text Light" panose="020B0303060202020204" pitchFamily="34" charset="0"/>
              </a:rPr>
              <a:t> </a:t>
            </a:r>
            <a:r>
              <a:rPr lang="en-GB" sz="2309" dirty="0" err="1">
                <a:solidFill>
                  <a:srgbClr val="5B686E"/>
                </a:solidFill>
                <a:latin typeface="Co Text Light" panose="020B0303060202020204" pitchFamily="34" charset="0"/>
                <a:cs typeface="Co Text Light" panose="020B0303060202020204" pitchFamily="34" charset="0"/>
              </a:rPr>
              <a:t>tortor</a:t>
            </a:r>
            <a:endParaRPr lang="en-GB" sz="2309" dirty="0">
              <a:solidFill>
                <a:srgbClr val="5B686E"/>
              </a:solidFill>
              <a:latin typeface="Co Text Light" panose="020B0303060202020204" pitchFamily="34" charset="0"/>
              <a:cs typeface="Co Text Light" panose="020B0303060202020204" pitchFamily="34" charset="0"/>
            </a:endParaRPr>
          </a:p>
        </p:txBody>
      </p:sp>
      <p:sp>
        <p:nvSpPr>
          <p:cNvPr id="22" name="Text Placeholder 21">
            <a:extLst>
              <a:ext uri="{FF2B5EF4-FFF2-40B4-BE49-F238E27FC236}">
                <a16:creationId xmlns:a16="http://schemas.microsoft.com/office/drawing/2014/main" id="{512ECFC6-B80B-4143-99C0-FC132AF473BF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1347309" y="3170587"/>
            <a:ext cx="7160498" cy="1819443"/>
          </a:xfrm>
        </p:spPr>
        <p:txBody>
          <a:bodyPr/>
          <a:lstStyle>
            <a:lvl1pPr marL="0" indent="0">
              <a:spcAft>
                <a:spcPts val="989"/>
              </a:spcAft>
              <a:buFont typeface="Arial" panose="020B0604020202020204" pitchFamily="34" charset="0"/>
              <a:buNone/>
              <a:defRPr/>
            </a:lvl1pPr>
          </a:lstStyle>
          <a:p>
            <a:pPr lvl="0"/>
            <a:r>
              <a:rPr lang="en-GB" dirty="0"/>
              <a:t>Lorem ipsum </a:t>
            </a:r>
            <a:r>
              <a:rPr lang="en-GB" dirty="0" err="1"/>
              <a:t>dolor</a:t>
            </a:r>
            <a:r>
              <a:rPr lang="en-GB" dirty="0"/>
              <a:t> sit </a:t>
            </a:r>
            <a:r>
              <a:rPr lang="en-GB" dirty="0" err="1"/>
              <a:t>amet</a:t>
            </a:r>
            <a:r>
              <a:rPr lang="en-GB" dirty="0"/>
              <a:t>, </a:t>
            </a:r>
            <a:r>
              <a:rPr lang="en-GB" dirty="0" err="1"/>
              <a:t>consectet</a:t>
            </a:r>
            <a:r>
              <a:rPr lang="en-GB" dirty="0"/>
              <a:t> </a:t>
            </a:r>
            <a:r>
              <a:rPr lang="en-GB" dirty="0" err="1"/>
              <a:t>uradipiscing</a:t>
            </a:r>
            <a:r>
              <a:rPr lang="en-GB" dirty="0"/>
              <a:t> </a:t>
            </a:r>
            <a:r>
              <a:rPr lang="en-GB" dirty="0" err="1"/>
              <a:t>elit</a:t>
            </a:r>
            <a:r>
              <a:rPr lang="en-GB" dirty="0"/>
              <a:t>. </a:t>
            </a:r>
            <a:r>
              <a:rPr lang="en-GB" dirty="0" err="1"/>
              <a:t>Vivamus</a:t>
            </a:r>
            <a:r>
              <a:rPr lang="en-GB" dirty="0"/>
              <a:t> </a:t>
            </a:r>
            <a:r>
              <a:rPr lang="en-GB" dirty="0" err="1"/>
              <a:t>ullamcorper</a:t>
            </a:r>
            <a:r>
              <a:rPr lang="en-GB" dirty="0"/>
              <a:t> </a:t>
            </a:r>
            <a:r>
              <a:rPr lang="en-GB" dirty="0" err="1"/>
              <a:t>rhoncuseros</a:t>
            </a:r>
            <a:r>
              <a:rPr lang="en-GB" dirty="0"/>
              <a:t>, ac </a:t>
            </a:r>
            <a:r>
              <a:rPr lang="en-GB" dirty="0" err="1"/>
              <a:t>ultricies</a:t>
            </a:r>
            <a:r>
              <a:rPr lang="en-GB" dirty="0"/>
              <a:t> </a:t>
            </a:r>
            <a:r>
              <a:rPr lang="en-GB" dirty="0" err="1"/>
              <a:t>felis</a:t>
            </a:r>
            <a:r>
              <a:rPr lang="en-GB" dirty="0"/>
              <a:t> </a:t>
            </a:r>
            <a:r>
              <a:rPr lang="en-GB" dirty="0" err="1"/>
              <a:t>imperdiet</a:t>
            </a:r>
            <a:r>
              <a:rPr lang="en-GB" dirty="0"/>
              <a:t> </a:t>
            </a:r>
            <a:r>
              <a:rPr lang="en-GB" dirty="0" err="1"/>
              <a:t>eu</a:t>
            </a:r>
            <a:r>
              <a:rPr lang="en-GB" dirty="0"/>
              <a:t>. </a:t>
            </a:r>
            <a:r>
              <a:rPr lang="en-GB" dirty="0" err="1"/>
              <a:t>Morbimolestie</a:t>
            </a:r>
            <a:r>
              <a:rPr lang="en-GB" dirty="0"/>
              <a:t> </a:t>
            </a:r>
            <a:r>
              <a:rPr lang="en-GB" dirty="0" err="1"/>
              <a:t>sapien</a:t>
            </a:r>
            <a:r>
              <a:rPr lang="en-GB" dirty="0"/>
              <a:t> </a:t>
            </a:r>
            <a:r>
              <a:rPr lang="en-GB" dirty="0" err="1"/>
              <a:t>sed</a:t>
            </a:r>
            <a:r>
              <a:rPr lang="en-GB" dirty="0"/>
              <a:t> </a:t>
            </a:r>
            <a:r>
              <a:rPr lang="en-GB" dirty="0" err="1"/>
              <a:t>pretium</a:t>
            </a:r>
            <a:r>
              <a:rPr lang="en-GB" dirty="0"/>
              <a:t> vestibulum.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D21B77BE-CDC6-4633-ADB3-86A4F4A3EC4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010384" y="1151446"/>
            <a:ext cx="8395309" cy="1614929"/>
          </a:xfrm>
          <a:noFill/>
        </p:spPr>
        <p:txBody>
          <a:bodyPr wrap="square" rtlCol="0">
            <a:spAutoFit/>
          </a:bodyPr>
          <a:lstStyle>
            <a:lvl1pPr>
              <a:lnSpc>
                <a:spcPct val="100000"/>
              </a:lnSpc>
              <a:defRPr lang="en-GB" sz="4947" dirty="0">
                <a:solidFill>
                  <a:srgbClr val="5B686E"/>
                </a:solidFill>
                <a:latin typeface="Co Text Light" panose="020B0303060202020204" pitchFamily="34" charset="0"/>
                <a:ea typeface="+mn-ea"/>
                <a:cs typeface="Co Text Light" panose="020B0303060202020204" pitchFamily="34" charset="0"/>
              </a:defRPr>
            </a:lvl1pPr>
          </a:lstStyle>
          <a:p>
            <a:r>
              <a:rPr lang="en-US" sz="4947" dirty="0">
                <a:solidFill>
                  <a:srgbClr val="5B686E"/>
                </a:solidFill>
                <a:latin typeface="Co Text Light" panose="020B0303060202020204" pitchFamily="34" charset="0"/>
                <a:cs typeface="Co Text Light" panose="020B0303060202020204" pitchFamily="34" charset="0"/>
              </a:rPr>
              <a:t>Copy slide with numbered bullets and quote</a:t>
            </a:r>
          </a:p>
        </p:txBody>
      </p:sp>
      <p:sp>
        <p:nvSpPr>
          <p:cNvPr id="46" name="Text Placeholder 2">
            <a:extLst>
              <a:ext uri="{FF2B5EF4-FFF2-40B4-BE49-F238E27FC236}">
                <a16:creationId xmlns:a16="http://schemas.microsoft.com/office/drawing/2014/main" id="{86A729D3-766D-4C33-8529-9596B37ED640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2040668" y="7797411"/>
            <a:ext cx="6911940" cy="565468"/>
          </a:xfrm>
        </p:spPr>
        <p:txBody>
          <a:bodyPr>
            <a:normAutofit/>
          </a:bodyPr>
          <a:lstStyle>
            <a:lvl1pPr marL="0" indent="0">
              <a:buNone/>
              <a:defRPr sz="2638">
                <a:solidFill>
                  <a:schemeClr val="accent1"/>
                </a:solidFill>
                <a:latin typeface="Co Text" panose="020B0503060202020204" pitchFamily="34" charset="0"/>
              </a:defRPr>
            </a:lvl1pPr>
            <a:lvl2pPr>
              <a:defRPr>
                <a:latin typeface="Co Text" panose="020B0503060202020204" pitchFamily="34" charset="0"/>
              </a:defRPr>
            </a:lvl2pPr>
            <a:lvl3pPr>
              <a:defRPr>
                <a:latin typeface="Co Text" panose="020B0503060202020204" pitchFamily="34" charset="0"/>
              </a:defRPr>
            </a:lvl3pPr>
            <a:lvl4pPr>
              <a:defRPr>
                <a:latin typeface="Co Text" panose="020B0503060202020204" pitchFamily="34" charset="0"/>
              </a:defRPr>
            </a:lvl4pPr>
            <a:lvl5pPr>
              <a:defRPr>
                <a:latin typeface="Co Text" panose="020B0503060202020204" pitchFamily="34" charset="0"/>
              </a:defRPr>
            </a:lvl5pPr>
          </a:lstStyle>
          <a:p>
            <a:pPr lvl="0"/>
            <a:r>
              <a:rPr lang="en-US" dirty="0"/>
              <a:t>Subtitle</a:t>
            </a:r>
          </a:p>
        </p:txBody>
      </p:sp>
      <p:sp>
        <p:nvSpPr>
          <p:cNvPr id="35" name="Text Placeholder 21">
            <a:extLst>
              <a:ext uri="{FF2B5EF4-FFF2-40B4-BE49-F238E27FC236}">
                <a16:creationId xmlns:a16="http://schemas.microsoft.com/office/drawing/2014/main" id="{DE948A11-EAB5-4D30-8C0D-2292591A2308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2040668" y="4961574"/>
            <a:ext cx="6911940" cy="2683367"/>
          </a:xfrm>
        </p:spPr>
        <p:txBody>
          <a:bodyPr/>
          <a:lstStyle>
            <a:lvl1pPr marL="0" indent="0">
              <a:spcAft>
                <a:spcPts val="989"/>
              </a:spcAft>
              <a:buFont typeface="Arial" panose="020B0604020202020204" pitchFamily="34" charset="0"/>
              <a:buNone/>
              <a:defRPr>
                <a:solidFill>
                  <a:schemeClr val="accent1"/>
                </a:solidFill>
              </a:defRPr>
            </a:lvl1pPr>
          </a:lstStyle>
          <a:p>
            <a:r>
              <a:rPr lang="en-GB" sz="2309" dirty="0">
                <a:solidFill>
                  <a:srgbClr val="E94D1B"/>
                </a:solidFill>
                <a:latin typeface="Co Text Light" panose="020B0303060202020204" pitchFamily="34" charset="0"/>
                <a:cs typeface="Co Text Light" panose="020B0303060202020204" pitchFamily="34" charset="0"/>
              </a:rPr>
              <a:t>Lorem ipsum </a:t>
            </a:r>
            <a:r>
              <a:rPr lang="en-GB" sz="2309" dirty="0" err="1">
                <a:solidFill>
                  <a:srgbClr val="E94D1B"/>
                </a:solidFill>
                <a:latin typeface="Co Text Light" panose="020B0303060202020204" pitchFamily="34" charset="0"/>
                <a:cs typeface="Co Text Light" panose="020B0303060202020204" pitchFamily="34" charset="0"/>
              </a:rPr>
              <a:t>dolor</a:t>
            </a:r>
            <a:r>
              <a:rPr lang="en-GB" sz="2309" dirty="0">
                <a:solidFill>
                  <a:srgbClr val="E94D1B"/>
                </a:solidFill>
                <a:latin typeface="Co Text Light" panose="020B0303060202020204" pitchFamily="34" charset="0"/>
                <a:cs typeface="Co Text Light" panose="020B0303060202020204" pitchFamily="34" charset="0"/>
              </a:rPr>
              <a:t> sit </a:t>
            </a:r>
            <a:r>
              <a:rPr lang="en-GB" sz="2309" dirty="0" err="1">
                <a:solidFill>
                  <a:srgbClr val="E94D1B"/>
                </a:solidFill>
                <a:latin typeface="Co Text Light" panose="020B0303060202020204" pitchFamily="34" charset="0"/>
                <a:cs typeface="Co Text Light" panose="020B0303060202020204" pitchFamily="34" charset="0"/>
              </a:rPr>
              <a:t>amet</a:t>
            </a:r>
            <a:r>
              <a:rPr lang="en-GB" sz="2309" dirty="0">
                <a:solidFill>
                  <a:srgbClr val="E94D1B"/>
                </a:solidFill>
                <a:latin typeface="Co Text Light" panose="020B0303060202020204" pitchFamily="34" charset="0"/>
                <a:cs typeface="Co Text Light" panose="020B0303060202020204" pitchFamily="34" charset="0"/>
              </a:rPr>
              <a:t>. Duis </a:t>
            </a:r>
            <a:r>
              <a:rPr lang="en-GB" sz="2309" dirty="0" err="1">
                <a:solidFill>
                  <a:srgbClr val="E94D1B"/>
                </a:solidFill>
                <a:latin typeface="Co Text Light" panose="020B0303060202020204" pitchFamily="34" charset="0"/>
                <a:cs typeface="Co Text Light" panose="020B0303060202020204" pitchFamily="34" charset="0"/>
              </a:rPr>
              <a:t>ultricies</a:t>
            </a:r>
            <a:r>
              <a:rPr lang="en-GB" sz="2309" dirty="0">
                <a:solidFill>
                  <a:srgbClr val="E94D1B"/>
                </a:solidFill>
                <a:latin typeface="Co Text Light" panose="020B0303060202020204" pitchFamily="34" charset="0"/>
                <a:cs typeface="Co Text Light" panose="020B0303060202020204" pitchFamily="34" charset="0"/>
              </a:rPr>
              <a:t> </a:t>
            </a:r>
            <a:r>
              <a:rPr lang="en-GB" sz="2309" dirty="0" err="1">
                <a:solidFill>
                  <a:srgbClr val="E94D1B"/>
                </a:solidFill>
                <a:latin typeface="Co Text Light" panose="020B0303060202020204" pitchFamily="34" charset="0"/>
                <a:cs typeface="Co Text Light" panose="020B0303060202020204" pitchFamily="34" charset="0"/>
              </a:rPr>
              <a:t>erat</a:t>
            </a:r>
            <a:r>
              <a:rPr lang="en-GB" sz="2309" dirty="0">
                <a:solidFill>
                  <a:srgbClr val="E94D1B"/>
                </a:solidFill>
                <a:latin typeface="Co Text Light" panose="020B0303060202020204" pitchFamily="34" charset="0"/>
                <a:cs typeface="Co Text Light" panose="020B0303060202020204" pitchFamily="34" charset="0"/>
              </a:rPr>
              <a:t> at </a:t>
            </a:r>
            <a:r>
              <a:rPr lang="en-GB" sz="2309" dirty="0" err="1">
                <a:solidFill>
                  <a:srgbClr val="E94D1B"/>
                </a:solidFill>
                <a:latin typeface="Co Text Light" panose="020B0303060202020204" pitchFamily="34" charset="0"/>
                <a:cs typeface="Co Text Light" panose="020B0303060202020204" pitchFamily="34" charset="0"/>
              </a:rPr>
              <a:t>efficitur</a:t>
            </a:r>
            <a:r>
              <a:rPr lang="en-GB" sz="2309" dirty="0">
                <a:solidFill>
                  <a:srgbClr val="E94D1B"/>
                </a:solidFill>
                <a:latin typeface="Co Text Light" panose="020B0303060202020204" pitchFamily="34" charset="0"/>
                <a:cs typeface="Co Text Light" panose="020B0303060202020204" pitchFamily="34" charset="0"/>
              </a:rPr>
              <a:t> </a:t>
            </a:r>
            <a:r>
              <a:rPr lang="en-GB" sz="2309" dirty="0" err="1">
                <a:solidFill>
                  <a:srgbClr val="E94D1B"/>
                </a:solidFill>
                <a:latin typeface="Co Text Light" panose="020B0303060202020204" pitchFamily="34" charset="0"/>
                <a:cs typeface="Co Text Light" panose="020B0303060202020204" pitchFamily="34" charset="0"/>
              </a:rPr>
              <a:t>tempor</a:t>
            </a:r>
            <a:r>
              <a:rPr lang="en-GB" sz="2309" dirty="0">
                <a:solidFill>
                  <a:srgbClr val="E94D1B"/>
                </a:solidFill>
                <a:latin typeface="Co Text Light" panose="020B0303060202020204" pitchFamily="34" charset="0"/>
                <a:cs typeface="Co Text Light" panose="020B0303060202020204" pitchFamily="34" charset="0"/>
              </a:rPr>
              <a:t>. Morbi </a:t>
            </a:r>
            <a:r>
              <a:rPr lang="en-GB" sz="2309" dirty="0" err="1">
                <a:solidFill>
                  <a:srgbClr val="E94D1B"/>
                </a:solidFill>
                <a:latin typeface="Co Text Light" panose="020B0303060202020204" pitchFamily="34" charset="0"/>
                <a:cs typeface="Co Text Light" panose="020B0303060202020204" pitchFamily="34" charset="0"/>
              </a:rPr>
              <a:t>molestie</a:t>
            </a:r>
            <a:r>
              <a:rPr lang="en-GB" sz="2309" dirty="0">
                <a:solidFill>
                  <a:srgbClr val="E94D1B"/>
                </a:solidFill>
                <a:latin typeface="Co Text Light" panose="020B0303060202020204" pitchFamily="34" charset="0"/>
                <a:cs typeface="Co Text Light" panose="020B0303060202020204" pitchFamily="34" charset="0"/>
              </a:rPr>
              <a:t> </a:t>
            </a:r>
            <a:r>
              <a:rPr lang="en-GB" sz="2309" dirty="0" err="1">
                <a:solidFill>
                  <a:srgbClr val="E94D1B"/>
                </a:solidFill>
                <a:latin typeface="Co Text Light" panose="020B0303060202020204" pitchFamily="34" charset="0"/>
                <a:cs typeface="Co Text Light" panose="020B0303060202020204" pitchFamily="34" charset="0"/>
              </a:rPr>
              <a:t>sapien</a:t>
            </a:r>
            <a:r>
              <a:rPr lang="en-GB" sz="2309" dirty="0">
                <a:solidFill>
                  <a:srgbClr val="E94D1B"/>
                </a:solidFill>
                <a:latin typeface="Co Text Light" panose="020B0303060202020204" pitchFamily="34" charset="0"/>
                <a:cs typeface="Co Text Light" panose="020B0303060202020204" pitchFamily="34" charset="0"/>
              </a:rPr>
              <a:t> </a:t>
            </a:r>
            <a:r>
              <a:rPr lang="en-GB" sz="2309" dirty="0" err="1">
                <a:solidFill>
                  <a:srgbClr val="E94D1B"/>
                </a:solidFill>
                <a:latin typeface="Co Text Light" panose="020B0303060202020204" pitchFamily="34" charset="0"/>
                <a:cs typeface="Co Text Light" panose="020B0303060202020204" pitchFamily="34" charset="0"/>
              </a:rPr>
              <a:t>sed</a:t>
            </a:r>
            <a:r>
              <a:rPr lang="en-GB" sz="2309" dirty="0">
                <a:solidFill>
                  <a:srgbClr val="E94D1B"/>
                </a:solidFill>
                <a:latin typeface="Co Text Light" panose="020B0303060202020204" pitchFamily="34" charset="0"/>
                <a:cs typeface="Co Text Light" panose="020B0303060202020204" pitchFamily="34" charset="0"/>
              </a:rPr>
              <a:t> </a:t>
            </a:r>
            <a:r>
              <a:rPr lang="en-GB" sz="2309" dirty="0" err="1">
                <a:solidFill>
                  <a:srgbClr val="E94D1B"/>
                </a:solidFill>
                <a:latin typeface="Co Text Light" panose="020B0303060202020204" pitchFamily="34" charset="0"/>
                <a:cs typeface="Co Text Light" panose="020B0303060202020204" pitchFamily="34" charset="0"/>
              </a:rPr>
              <a:t>pretiumvestibulum</a:t>
            </a:r>
            <a:r>
              <a:rPr lang="en-GB" sz="2309" dirty="0">
                <a:solidFill>
                  <a:srgbClr val="E94D1B"/>
                </a:solidFill>
                <a:latin typeface="Co Text Light" panose="020B0303060202020204" pitchFamily="34" charset="0"/>
                <a:cs typeface="Co Text Light" panose="020B0303060202020204" pitchFamily="34" charset="0"/>
              </a:rPr>
              <a:t>. Duis cursus, </a:t>
            </a:r>
            <a:r>
              <a:rPr lang="en-GB" sz="2309" dirty="0" err="1">
                <a:solidFill>
                  <a:srgbClr val="E94D1B"/>
                </a:solidFill>
                <a:latin typeface="Co Text Light" panose="020B0303060202020204" pitchFamily="34" charset="0"/>
                <a:cs typeface="Co Text Light" panose="020B0303060202020204" pitchFamily="34" charset="0"/>
              </a:rPr>
              <a:t>tellus</a:t>
            </a:r>
            <a:r>
              <a:rPr lang="en-GB" sz="2309" dirty="0">
                <a:solidFill>
                  <a:srgbClr val="E94D1B"/>
                </a:solidFill>
                <a:latin typeface="Co Text Light" panose="020B0303060202020204" pitchFamily="34" charset="0"/>
                <a:cs typeface="Co Text Light" panose="020B0303060202020204" pitchFamily="34" charset="0"/>
              </a:rPr>
              <a:t> vitae </a:t>
            </a:r>
            <a:r>
              <a:rPr lang="en-GB" sz="2309" dirty="0" err="1">
                <a:solidFill>
                  <a:srgbClr val="E94D1B"/>
                </a:solidFill>
                <a:latin typeface="Co Text Light" panose="020B0303060202020204" pitchFamily="34" charset="0"/>
                <a:cs typeface="Co Text Light" panose="020B0303060202020204" pitchFamily="34" charset="0"/>
              </a:rPr>
              <a:t>varius</a:t>
            </a:r>
            <a:r>
              <a:rPr lang="en-GB" sz="2309" dirty="0">
                <a:solidFill>
                  <a:srgbClr val="E94D1B"/>
                </a:solidFill>
                <a:latin typeface="Co Text Light" panose="020B0303060202020204" pitchFamily="34" charset="0"/>
                <a:cs typeface="Co Text Light" panose="020B0303060202020204" pitchFamily="34" charset="0"/>
              </a:rPr>
              <a:t> </a:t>
            </a:r>
            <a:r>
              <a:rPr lang="en-GB" sz="2309" dirty="0" err="1">
                <a:solidFill>
                  <a:srgbClr val="E94D1B"/>
                </a:solidFill>
                <a:latin typeface="Co Text Light" panose="020B0303060202020204" pitchFamily="34" charset="0"/>
                <a:cs typeface="Co Text Light" panose="020B0303060202020204" pitchFamily="34" charset="0"/>
              </a:rPr>
              <a:t>posuere</a:t>
            </a:r>
            <a:r>
              <a:rPr lang="en-GB" sz="2309" dirty="0">
                <a:solidFill>
                  <a:srgbClr val="E94D1B"/>
                </a:solidFill>
                <a:latin typeface="Co Text Light" panose="020B0303060202020204" pitchFamily="34" charset="0"/>
                <a:cs typeface="Co Text Light" panose="020B0303060202020204" pitchFamily="34" charset="0"/>
              </a:rPr>
              <a:t>, </a:t>
            </a:r>
            <a:r>
              <a:rPr lang="en-GB" sz="2309" dirty="0" err="1">
                <a:solidFill>
                  <a:srgbClr val="E94D1B"/>
                </a:solidFill>
                <a:latin typeface="Co Text Light" panose="020B0303060202020204" pitchFamily="34" charset="0"/>
                <a:cs typeface="Co Text Light" panose="020B0303060202020204" pitchFamily="34" charset="0"/>
              </a:rPr>
              <a:t>augue</a:t>
            </a:r>
            <a:r>
              <a:rPr lang="en-GB" sz="2309" dirty="0">
                <a:solidFill>
                  <a:srgbClr val="E94D1B"/>
                </a:solidFill>
                <a:latin typeface="Co Text Light" panose="020B0303060202020204" pitchFamily="34" charset="0"/>
                <a:cs typeface="Co Text Light" panose="020B0303060202020204" pitchFamily="34" charset="0"/>
              </a:rPr>
              <a:t> eros </a:t>
            </a:r>
            <a:r>
              <a:rPr lang="en-GB" sz="2309" dirty="0" err="1">
                <a:solidFill>
                  <a:srgbClr val="E94D1B"/>
                </a:solidFill>
                <a:latin typeface="Co Text Light" panose="020B0303060202020204" pitchFamily="34" charset="0"/>
                <a:cs typeface="Co Text Light" panose="020B0303060202020204" pitchFamily="34" charset="0"/>
              </a:rPr>
              <a:t>consectetur</a:t>
            </a:r>
            <a:r>
              <a:rPr lang="en-GB" sz="2309" dirty="0">
                <a:solidFill>
                  <a:srgbClr val="E94D1B"/>
                </a:solidFill>
                <a:latin typeface="Co Text Light" panose="020B0303060202020204" pitchFamily="34" charset="0"/>
                <a:cs typeface="Co Text Light" panose="020B0303060202020204" pitchFamily="34" charset="0"/>
              </a:rPr>
              <a:t> ante, </a:t>
            </a:r>
            <a:r>
              <a:rPr lang="en-GB" sz="2309" dirty="0" err="1">
                <a:solidFill>
                  <a:srgbClr val="E94D1B"/>
                </a:solidFill>
                <a:latin typeface="Co Text Light" panose="020B0303060202020204" pitchFamily="34" charset="0"/>
                <a:cs typeface="Co Text Light" panose="020B0303060202020204" pitchFamily="34" charset="0"/>
              </a:rPr>
              <a:t>ut</a:t>
            </a:r>
            <a:r>
              <a:rPr lang="en-GB" sz="2309" dirty="0">
                <a:solidFill>
                  <a:srgbClr val="E94D1B"/>
                </a:solidFill>
                <a:latin typeface="Co Text Light" panose="020B0303060202020204" pitchFamily="34" charset="0"/>
                <a:cs typeface="Co Text Light" panose="020B0303060202020204" pitchFamily="34" charset="0"/>
              </a:rPr>
              <a:t> </a:t>
            </a:r>
            <a:r>
              <a:rPr lang="en-GB" sz="2309" dirty="0" err="1">
                <a:solidFill>
                  <a:srgbClr val="E94D1B"/>
                </a:solidFill>
                <a:latin typeface="Co Text Light" panose="020B0303060202020204" pitchFamily="34" charset="0"/>
                <a:cs typeface="Co Text Light" panose="020B0303060202020204" pitchFamily="34" charset="0"/>
              </a:rPr>
              <a:t>laoreet</a:t>
            </a:r>
            <a:r>
              <a:rPr lang="en-GB" sz="2309" dirty="0">
                <a:solidFill>
                  <a:srgbClr val="E94D1B"/>
                </a:solidFill>
                <a:latin typeface="Co Text Light" panose="020B0303060202020204" pitchFamily="34" charset="0"/>
                <a:cs typeface="Co Text Light" panose="020B0303060202020204" pitchFamily="34" charset="0"/>
              </a:rPr>
              <a:t> </a:t>
            </a:r>
            <a:r>
              <a:rPr lang="en-GB" sz="2309" dirty="0" err="1">
                <a:solidFill>
                  <a:srgbClr val="E94D1B"/>
                </a:solidFill>
                <a:latin typeface="Co Text Light" panose="020B0303060202020204" pitchFamily="34" charset="0"/>
                <a:cs typeface="Co Text Light" panose="020B0303060202020204" pitchFamily="34" charset="0"/>
              </a:rPr>
              <a:t>massa</a:t>
            </a:r>
            <a:r>
              <a:rPr lang="en-GB" sz="2309" dirty="0">
                <a:solidFill>
                  <a:srgbClr val="E94D1B"/>
                </a:solidFill>
                <a:latin typeface="Co Text Light" panose="020B0303060202020204" pitchFamily="34" charset="0"/>
                <a:cs typeface="Co Text Light" panose="020B0303060202020204" pitchFamily="34" charset="0"/>
              </a:rPr>
              <a:t> </a:t>
            </a:r>
            <a:r>
              <a:rPr lang="en-GB" sz="2309" dirty="0" err="1">
                <a:solidFill>
                  <a:srgbClr val="E94D1B"/>
                </a:solidFill>
                <a:latin typeface="Co Text Light" panose="020B0303060202020204" pitchFamily="34" charset="0"/>
                <a:cs typeface="Co Text Light" panose="020B0303060202020204" pitchFamily="34" charset="0"/>
              </a:rPr>
              <a:t>tortor</a:t>
            </a:r>
            <a:r>
              <a:rPr lang="en-GB" sz="2309" dirty="0">
                <a:solidFill>
                  <a:srgbClr val="E94D1B"/>
                </a:solidFill>
                <a:latin typeface="Co Text Light" panose="020B0303060202020204" pitchFamily="34" charset="0"/>
                <a:cs typeface="Co Text Light" panose="020B0303060202020204" pitchFamily="34" charset="0"/>
              </a:rPr>
              <a:t> </a:t>
            </a:r>
            <a:r>
              <a:rPr lang="en-GB" sz="2309" dirty="0" err="1">
                <a:solidFill>
                  <a:srgbClr val="E94D1B"/>
                </a:solidFill>
                <a:latin typeface="Co Text Light" panose="020B0303060202020204" pitchFamily="34" charset="0"/>
                <a:cs typeface="Co Text Light" panose="020B0303060202020204" pitchFamily="34" charset="0"/>
              </a:rPr>
              <a:t>portalibero</a:t>
            </a:r>
            <a:r>
              <a:rPr lang="en-GB" sz="2309" dirty="0">
                <a:solidFill>
                  <a:srgbClr val="E94D1B"/>
                </a:solidFill>
                <a:latin typeface="Co Text Light" panose="020B0303060202020204" pitchFamily="34" charset="0"/>
                <a:cs typeface="Co Text Light" panose="020B0303060202020204" pitchFamily="34" charset="0"/>
              </a:rPr>
              <a:t>. </a:t>
            </a:r>
            <a:r>
              <a:rPr lang="en-GB" sz="2309" dirty="0" err="1">
                <a:solidFill>
                  <a:srgbClr val="E94D1B"/>
                </a:solidFill>
                <a:latin typeface="Co Text Light" panose="020B0303060202020204" pitchFamily="34" charset="0"/>
                <a:cs typeface="Co Text Light" panose="020B0303060202020204" pitchFamily="34" charset="0"/>
              </a:rPr>
              <a:t>Vivamus</a:t>
            </a:r>
            <a:r>
              <a:rPr lang="en-GB" sz="2309" dirty="0">
                <a:solidFill>
                  <a:srgbClr val="E94D1B"/>
                </a:solidFill>
                <a:latin typeface="Co Text Light" panose="020B0303060202020204" pitchFamily="34" charset="0"/>
                <a:cs typeface="Co Text Light" panose="020B0303060202020204" pitchFamily="34" charset="0"/>
              </a:rPr>
              <a:t> </a:t>
            </a:r>
            <a:r>
              <a:rPr lang="en-GB" sz="2309" dirty="0" err="1">
                <a:solidFill>
                  <a:srgbClr val="E94D1B"/>
                </a:solidFill>
                <a:latin typeface="Co Text Light" panose="020B0303060202020204" pitchFamily="34" charset="0"/>
                <a:cs typeface="Co Text Light" panose="020B0303060202020204" pitchFamily="34" charset="0"/>
              </a:rPr>
              <a:t>ullamcorper</a:t>
            </a:r>
            <a:r>
              <a:rPr lang="en-GB" sz="2309" dirty="0">
                <a:solidFill>
                  <a:srgbClr val="E94D1B"/>
                </a:solidFill>
                <a:latin typeface="Co Text Light" panose="020B0303060202020204" pitchFamily="34" charset="0"/>
                <a:cs typeface="Co Text Light" panose="020B0303060202020204" pitchFamily="34" charset="0"/>
              </a:rPr>
              <a:t> </a:t>
            </a:r>
            <a:r>
              <a:rPr lang="en-GB" sz="2309" dirty="0" err="1">
                <a:solidFill>
                  <a:srgbClr val="E94D1B"/>
                </a:solidFill>
                <a:latin typeface="Co Text Light" panose="020B0303060202020204" pitchFamily="34" charset="0"/>
                <a:cs typeface="Co Text Light" panose="020B0303060202020204" pitchFamily="34" charset="0"/>
              </a:rPr>
              <a:t>rhoncus</a:t>
            </a:r>
            <a:r>
              <a:rPr lang="en-GB" sz="2309" dirty="0">
                <a:solidFill>
                  <a:srgbClr val="E94D1B"/>
                </a:solidFill>
                <a:latin typeface="Co Text Light" panose="020B0303060202020204" pitchFamily="34" charset="0"/>
                <a:cs typeface="Co Text Light" panose="020B0303060202020204" pitchFamily="34" charset="0"/>
              </a:rPr>
              <a:t> eros, ac </a:t>
            </a:r>
            <a:r>
              <a:rPr lang="en-GB" sz="2309" dirty="0" err="1">
                <a:solidFill>
                  <a:srgbClr val="E94D1B"/>
                </a:solidFill>
                <a:latin typeface="Co Text Light" panose="020B0303060202020204" pitchFamily="34" charset="0"/>
                <a:cs typeface="Co Text Light" panose="020B0303060202020204" pitchFamily="34" charset="0"/>
              </a:rPr>
              <a:t>ultricies</a:t>
            </a:r>
            <a:r>
              <a:rPr lang="en-GB" sz="2309" dirty="0">
                <a:solidFill>
                  <a:srgbClr val="E94D1B"/>
                </a:solidFill>
                <a:latin typeface="Co Text Light" panose="020B0303060202020204" pitchFamily="34" charset="0"/>
                <a:cs typeface="Co Text Light" panose="020B0303060202020204" pitchFamily="34" charset="0"/>
              </a:rPr>
              <a:t> </a:t>
            </a:r>
            <a:r>
              <a:rPr lang="en-GB" sz="2309" dirty="0" err="1">
                <a:solidFill>
                  <a:srgbClr val="E94D1B"/>
                </a:solidFill>
                <a:latin typeface="Co Text Light" panose="020B0303060202020204" pitchFamily="34" charset="0"/>
                <a:cs typeface="Co Text Light" panose="020B0303060202020204" pitchFamily="34" charset="0"/>
              </a:rPr>
              <a:t>felis</a:t>
            </a:r>
            <a:r>
              <a:rPr lang="en-GB" sz="2309" dirty="0">
                <a:solidFill>
                  <a:srgbClr val="E94D1B"/>
                </a:solidFill>
                <a:latin typeface="Co Text Light" panose="020B0303060202020204" pitchFamily="34" charset="0"/>
                <a:cs typeface="Co Text Light" panose="020B0303060202020204" pitchFamily="34" charset="0"/>
              </a:rPr>
              <a:t> </a:t>
            </a:r>
            <a:r>
              <a:rPr lang="en-GB" sz="2309" dirty="0" err="1">
                <a:solidFill>
                  <a:srgbClr val="E94D1B"/>
                </a:solidFill>
                <a:latin typeface="Co Text Light" panose="020B0303060202020204" pitchFamily="34" charset="0"/>
                <a:cs typeface="Co Text Light" panose="020B0303060202020204" pitchFamily="34" charset="0"/>
              </a:rPr>
              <a:t>imperdiet</a:t>
            </a:r>
            <a:r>
              <a:rPr lang="en-GB" sz="2309" dirty="0">
                <a:solidFill>
                  <a:srgbClr val="E94D1B"/>
                </a:solidFill>
                <a:latin typeface="Co Text Light" panose="020B0303060202020204" pitchFamily="34" charset="0"/>
                <a:cs typeface="Co Text Light" panose="020B0303060202020204" pitchFamily="34" charset="0"/>
              </a:rPr>
              <a:t> </a:t>
            </a:r>
            <a:r>
              <a:rPr lang="en-GB" sz="2309" dirty="0" err="1">
                <a:solidFill>
                  <a:srgbClr val="E94D1B"/>
                </a:solidFill>
                <a:latin typeface="Co Text Light" panose="020B0303060202020204" pitchFamily="34" charset="0"/>
                <a:cs typeface="Co Text Light" panose="020B0303060202020204" pitchFamily="34" charset="0"/>
              </a:rPr>
              <a:t>eu</a:t>
            </a:r>
            <a:r>
              <a:rPr lang="en-GB" sz="2309" dirty="0">
                <a:solidFill>
                  <a:srgbClr val="E94D1B"/>
                </a:solidFill>
                <a:latin typeface="Co Text Light" panose="020B0303060202020204" pitchFamily="34" charset="0"/>
                <a:cs typeface="Co Text Light" panose="020B0303060202020204" pitchFamily="34" charset="0"/>
              </a:rPr>
              <a:t>. Morbi </a:t>
            </a:r>
            <a:r>
              <a:rPr lang="en-GB" sz="2309" dirty="0" err="1">
                <a:solidFill>
                  <a:srgbClr val="E94D1B"/>
                </a:solidFill>
                <a:latin typeface="Co Text Light" panose="020B0303060202020204" pitchFamily="34" charset="0"/>
                <a:cs typeface="Co Text Light" panose="020B0303060202020204" pitchFamily="34" charset="0"/>
              </a:rPr>
              <a:t>molestie</a:t>
            </a:r>
            <a:r>
              <a:rPr lang="en-GB" sz="2309" dirty="0">
                <a:solidFill>
                  <a:srgbClr val="E94D1B"/>
                </a:solidFill>
                <a:latin typeface="Co Text Light" panose="020B0303060202020204" pitchFamily="34" charset="0"/>
                <a:cs typeface="Co Text Light" panose="020B0303060202020204" pitchFamily="34" charset="0"/>
              </a:rPr>
              <a:t> </a:t>
            </a:r>
            <a:r>
              <a:rPr lang="en-GB" sz="2309" dirty="0" err="1">
                <a:solidFill>
                  <a:srgbClr val="E94D1B"/>
                </a:solidFill>
                <a:latin typeface="Co Text Light" panose="020B0303060202020204" pitchFamily="34" charset="0"/>
                <a:cs typeface="Co Text Light" panose="020B0303060202020204" pitchFamily="34" charset="0"/>
              </a:rPr>
              <a:t>sapien</a:t>
            </a:r>
            <a:r>
              <a:rPr lang="en-GB" sz="2309" dirty="0">
                <a:solidFill>
                  <a:srgbClr val="E94D1B"/>
                </a:solidFill>
                <a:latin typeface="Co Text Light" panose="020B0303060202020204" pitchFamily="34" charset="0"/>
                <a:cs typeface="Co Text Light" panose="020B0303060202020204" pitchFamily="34" charset="0"/>
              </a:rPr>
              <a:t>.</a:t>
            </a:r>
          </a:p>
        </p:txBody>
      </p:sp>
      <p:pic>
        <p:nvPicPr>
          <p:cNvPr id="40" name="Picture 39" descr="Icon&#10;&#10;Description automatically generated">
            <a:extLst>
              <a:ext uri="{FF2B5EF4-FFF2-40B4-BE49-F238E27FC236}">
                <a16:creationId xmlns:a16="http://schemas.microsoft.com/office/drawing/2014/main" id="{0EE2ADEB-B52F-4C5B-9E7A-BC5FA139823B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60470" y="3947169"/>
            <a:ext cx="850087" cy="643987"/>
          </a:xfrm>
          <a:prstGeom prst="rect">
            <a:avLst/>
          </a:prstGeom>
        </p:spPr>
      </p:pic>
      <p:pic>
        <p:nvPicPr>
          <p:cNvPr id="41" name="Picture 40" descr="Icon&#10;&#10;Description automatically generated">
            <a:extLst>
              <a:ext uri="{FF2B5EF4-FFF2-40B4-BE49-F238E27FC236}">
                <a16:creationId xmlns:a16="http://schemas.microsoft.com/office/drawing/2014/main" id="{E3E7D5BA-E10A-46C1-ADC8-E389CFE35FD2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0800000">
            <a:off x="8694997" y="7869000"/>
            <a:ext cx="850087" cy="6439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7350919"/>
      </p:ext>
    </p:extLst>
  </p:cSld>
  <p:clrMapOvr>
    <a:masterClrMapping/>
  </p:clrMapOvr>
  <p:hf hdr="0" ftr="0" dt="0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4.xml"/><Relationship Id="rId13" Type="http://schemas.openxmlformats.org/officeDocument/2006/relationships/slideLayout" Target="../slideLayouts/slideLayout49.xml"/><Relationship Id="rId18" Type="http://schemas.openxmlformats.org/officeDocument/2006/relationships/slideLayout" Target="../slideLayouts/slideLayout54.xml"/><Relationship Id="rId3" Type="http://schemas.openxmlformats.org/officeDocument/2006/relationships/slideLayout" Target="../slideLayouts/slideLayout39.xml"/><Relationship Id="rId21" Type="http://schemas.openxmlformats.org/officeDocument/2006/relationships/theme" Target="../theme/theme2.xml"/><Relationship Id="rId7" Type="http://schemas.openxmlformats.org/officeDocument/2006/relationships/slideLayout" Target="../slideLayouts/slideLayout43.xml"/><Relationship Id="rId12" Type="http://schemas.openxmlformats.org/officeDocument/2006/relationships/slideLayout" Target="../slideLayouts/slideLayout48.xml"/><Relationship Id="rId17" Type="http://schemas.openxmlformats.org/officeDocument/2006/relationships/slideLayout" Target="../slideLayouts/slideLayout53.xml"/><Relationship Id="rId2" Type="http://schemas.openxmlformats.org/officeDocument/2006/relationships/slideLayout" Target="../slideLayouts/slideLayout38.xml"/><Relationship Id="rId16" Type="http://schemas.openxmlformats.org/officeDocument/2006/relationships/slideLayout" Target="../slideLayouts/slideLayout52.xml"/><Relationship Id="rId20" Type="http://schemas.openxmlformats.org/officeDocument/2006/relationships/slideLayout" Target="../slideLayouts/slideLayout56.xml"/><Relationship Id="rId1" Type="http://schemas.openxmlformats.org/officeDocument/2006/relationships/slideLayout" Target="../slideLayouts/slideLayout37.xml"/><Relationship Id="rId6" Type="http://schemas.openxmlformats.org/officeDocument/2006/relationships/slideLayout" Target="../slideLayouts/slideLayout42.xml"/><Relationship Id="rId11" Type="http://schemas.openxmlformats.org/officeDocument/2006/relationships/slideLayout" Target="../slideLayouts/slideLayout47.xml"/><Relationship Id="rId5" Type="http://schemas.openxmlformats.org/officeDocument/2006/relationships/slideLayout" Target="../slideLayouts/slideLayout41.xml"/><Relationship Id="rId15" Type="http://schemas.openxmlformats.org/officeDocument/2006/relationships/slideLayout" Target="../slideLayouts/slideLayout51.xml"/><Relationship Id="rId10" Type="http://schemas.openxmlformats.org/officeDocument/2006/relationships/slideLayout" Target="../slideLayouts/slideLayout46.xml"/><Relationship Id="rId19" Type="http://schemas.openxmlformats.org/officeDocument/2006/relationships/slideLayout" Target="../slideLayouts/slideLayout55.xml"/><Relationship Id="rId4" Type="http://schemas.openxmlformats.org/officeDocument/2006/relationships/slideLayout" Target="../slideLayouts/slideLayout40.xml"/><Relationship Id="rId9" Type="http://schemas.openxmlformats.org/officeDocument/2006/relationships/slideLayout" Target="../slideLayouts/slideLayout45.xml"/><Relationship Id="rId14" Type="http://schemas.openxmlformats.org/officeDocument/2006/relationships/slideLayout" Target="../slideLayouts/slideLayout5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D21BB321-4EE6-144E-B0CE-F008493894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82157" y="602119"/>
            <a:ext cx="17339786" cy="218595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83CD204-DB1C-0243-AD20-AF2B174B6E8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382157" y="3010591"/>
            <a:ext cx="17339786" cy="717567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068269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1" r:id="rId1"/>
    <p:sldLayoutId id="2147483732" r:id="rId2"/>
    <p:sldLayoutId id="2147483733" r:id="rId3"/>
    <p:sldLayoutId id="2147483734" r:id="rId4"/>
    <p:sldLayoutId id="2147483735" r:id="rId5"/>
    <p:sldLayoutId id="2147483736" r:id="rId6"/>
    <p:sldLayoutId id="2147483737" r:id="rId7"/>
    <p:sldLayoutId id="2147483738" r:id="rId8"/>
    <p:sldLayoutId id="2147483739" r:id="rId9"/>
    <p:sldLayoutId id="2147483740" r:id="rId10"/>
    <p:sldLayoutId id="2147483741" r:id="rId11"/>
    <p:sldLayoutId id="2147483742" r:id="rId12"/>
    <p:sldLayoutId id="2147483743" r:id="rId13"/>
    <p:sldLayoutId id="2147483744" r:id="rId14"/>
    <p:sldLayoutId id="2147483745" r:id="rId15"/>
    <p:sldLayoutId id="2147483746" r:id="rId16"/>
    <p:sldLayoutId id="2147483747" r:id="rId17"/>
    <p:sldLayoutId id="2147483748" r:id="rId18"/>
    <p:sldLayoutId id="2147483749" r:id="rId19"/>
    <p:sldLayoutId id="2147483750" r:id="rId20"/>
    <p:sldLayoutId id="2147483751" r:id="rId21"/>
    <p:sldLayoutId id="2147483725" r:id="rId22"/>
    <p:sldLayoutId id="2147483705" r:id="rId23"/>
    <p:sldLayoutId id="2147483778" r:id="rId24"/>
    <p:sldLayoutId id="2147483779" r:id="rId25"/>
    <p:sldLayoutId id="2147483780" r:id="rId26"/>
    <p:sldLayoutId id="2147483678" r:id="rId27"/>
    <p:sldLayoutId id="2147483679" r:id="rId28"/>
    <p:sldLayoutId id="2147483680" r:id="rId29"/>
    <p:sldLayoutId id="2147483681" r:id="rId30"/>
    <p:sldLayoutId id="2147483682" r:id="rId31"/>
    <p:sldLayoutId id="2147483683" r:id="rId32"/>
    <p:sldLayoutId id="2147483684" r:id="rId33"/>
    <p:sldLayoutId id="2147483685" r:id="rId34"/>
    <p:sldLayoutId id="2147483686" r:id="rId35"/>
    <p:sldLayoutId id="2147483708" r:id="rId36"/>
  </p:sldLayoutIdLst>
  <p:hf hdr="0" ftr="0" dt="0"/>
  <p:txStyles>
    <p:titleStyle>
      <a:lvl1pPr algn="l" defTabSz="1507846" rtl="0" eaLnBrk="1" latinLnBrk="0" hangingPunct="1">
        <a:lnSpc>
          <a:spcPct val="100000"/>
        </a:lnSpc>
        <a:spcBef>
          <a:spcPct val="0"/>
        </a:spcBef>
        <a:buNone/>
        <a:defRPr sz="7256" kern="1200">
          <a:solidFill>
            <a:srgbClr val="5B686E"/>
          </a:solidFill>
          <a:latin typeface="+mj-lt"/>
          <a:ea typeface="+mj-ea"/>
          <a:cs typeface="+mj-cs"/>
        </a:defRPr>
      </a:lvl1pPr>
    </p:titleStyle>
    <p:bodyStyle>
      <a:lvl1pPr marL="376961" indent="-376961" algn="l" defTabSz="1507846" rtl="0" eaLnBrk="1" latinLnBrk="0" hangingPunct="1">
        <a:lnSpc>
          <a:spcPct val="100000"/>
        </a:lnSpc>
        <a:spcBef>
          <a:spcPts val="1649"/>
        </a:spcBef>
        <a:buFont typeface="Arial" panose="020B0604020202020204" pitchFamily="34" charset="0"/>
        <a:buChar char="•"/>
        <a:defRPr sz="2309" kern="1200">
          <a:solidFill>
            <a:srgbClr val="5B686E"/>
          </a:solidFill>
          <a:latin typeface="+mn-lt"/>
          <a:ea typeface="+mn-ea"/>
          <a:cs typeface="+mn-cs"/>
        </a:defRPr>
      </a:lvl1pPr>
      <a:lvl2pPr marL="1130884" indent="-376961" algn="l" defTabSz="1507846" rtl="0" eaLnBrk="1" latinLnBrk="0" hangingPunct="1">
        <a:lnSpc>
          <a:spcPct val="100000"/>
        </a:lnSpc>
        <a:spcBef>
          <a:spcPts val="824"/>
        </a:spcBef>
        <a:buFont typeface="Arial" panose="020B0604020202020204" pitchFamily="34" charset="0"/>
        <a:buChar char="•"/>
        <a:defRPr sz="2309" kern="1200">
          <a:solidFill>
            <a:srgbClr val="5B686E"/>
          </a:solidFill>
          <a:latin typeface="+mn-lt"/>
          <a:ea typeface="+mn-ea"/>
          <a:cs typeface="+mn-cs"/>
        </a:defRPr>
      </a:lvl2pPr>
      <a:lvl3pPr marL="1884807" indent="-376961" algn="l" defTabSz="1507846" rtl="0" eaLnBrk="1" latinLnBrk="0" hangingPunct="1">
        <a:lnSpc>
          <a:spcPct val="100000"/>
        </a:lnSpc>
        <a:spcBef>
          <a:spcPts val="824"/>
        </a:spcBef>
        <a:buFont typeface="Arial" panose="020B0604020202020204" pitchFamily="34" charset="0"/>
        <a:buChar char="•"/>
        <a:defRPr sz="2309" kern="1200">
          <a:solidFill>
            <a:srgbClr val="5B686E"/>
          </a:solidFill>
          <a:latin typeface="+mn-lt"/>
          <a:ea typeface="+mn-ea"/>
          <a:cs typeface="+mn-cs"/>
        </a:defRPr>
      </a:lvl3pPr>
      <a:lvl4pPr marL="2638730" indent="-376961" algn="l" defTabSz="1507846" rtl="0" eaLnBrk="1" latinLnBrk="0" hangingPunct="1">
        <a:lnSpc>
          <a:spcPct val="100000"/>
        </a:lnSpc>
        <a:spcBef>
          <a:spcPts val="824"/>
        </a:spcBef>
        <a:buFont typeface="Arial" panose="020B0604020202020204" pitchFamily="34" charset="0"/>
        <a:buChar char="•"/>
        <a:defRPr sz="2309" kern="1200">
          <a:solidFill>
            <a:srgbClr val="5B686E"/>
          </a:solidFill>
          <a:latin typeface="+mn-lt"/>
          <a:ea typeface="+mn-ea"/>
          <a:cs typeface="+mn-cs"/>
        </a:defRPr>
      </a:lvl4pPr>
      <a:lvl5pPr marL="3392653" indent="-376961" algn="l" defTabSz="1507846" rtl="0" eaLnBrk="1" latinLnBrk="0" hangingPunct="1">
        <a:lnSpc>
          <a:spcPct val="100000"/>
        </a:lnSpc>
        <a:spcBef>
          <a:spcPts val="824"/>
        </a:spcBef>
        <a:buFont typeface="Arial" panose="020B0604020202020204" pitchFamily="34" charset="0"/>
        <a:buChar char="•"/>
        <a:defRPr sz="2309" kern="1200">
          <a:solidFill>
            <a:srgbClr val="5B686E"/>
          </a:solidFill>
          <a:latin typeface="+mn-lt"/>
          <a:ea typeface="+mn-ea"/>
          <a:cs typeface="+mn-cs"/>
        </a:defRPr>
      </a:lvl5pPr>
      <a:lvl6pPr marL="4146575" indent="-376961" algn="l" defTabSz="1507846" rtl="0" eaLnBrk="1" latinLnBrk="0" hangingPunct="1">
        <a:lnSpc>
          <a:spcPct val="90000"/>
        </a:lnSpc>
        <a:spcBef>
          <a:spcPts val="824"/>
        </a:spcBef>
        <a:buFont typeface="Arial" panose="020B0604020202020204" pitchFamily="34" charset="0"/>
        <a:buChar char="•"/>
        <a:defRPr sz="2968" kern="1200">
          <a:solidFill>
            <a:schemeClr val="tx1"/>
          </a:solidFill>
          <a:latin typeface="+mn-lt"/>
          <a:ea typeface="+mn-ea"/>
          <a:cs typeface="+mn-cs"/>
        </a:defRPr>
      </a:lvl6pPr>
      <a:lvl7pPr marL="4900498" indent="-376961" algn="l" defTabSz="1507846" rtl="0" eaLnBrk="1" latinLnBrk="0" hangingPunct="1">
        <a:lnSpc>
          <a:spcPct val="90000"/>
        </a:lnSpc>
        <a:spcBef>
          <a:spcPts val="824"/>
        </a:spcBef>
        <a:buFont typeface="Arial" panose="020B0604020202020204" pitchFamily="34" charset="0"/>
        <a:buChar char="•"/>
        <a:defRPr sz="2968" kern="1200">
          <a:solidFill>
            <a:schemeClr val="tx1"/>
          </a:solidFill>
          <a:latin typeface="+mn-lt"/>
          <a:ea typeface="+mn-ea"/>
          <a:cs typeface="+mn-cs"/>
        </a:defRPr>
      </a:lvl7pPr>
      <a:lvl8pPr marL="5654421" indent="-376961" algn="l" defTabSz="1507846" rtl="0" eaLnBrk="1" latinLnBrk="0" hangingPunct="1">
        <a:lnSpc>
          <a:spcPct val="90000"/>
        </a:lnSpc>
        <a:spcBef>
          <a:spcPts val="824"/>
        </a:spcBef>
        <a:buFont typeface="Arial" panose="020B0604020202020204" pitchFamily="34" charset="0"/>
        <a:buChar char="•"/>
        <a:defRPr sz="2968" kern="1200">
          <a:solidFill>
            <a:schemeClr val="tx1"/>
          </a:solidFill>
          <a:latin typeface="+mn-lt"/>
          <a:ea typeface="+mn-ea"/>
          <a:cs typeface="+mn-cs"/>
        </a:defRPr>
      </a:lvl8pPr>
      <a:lvl9pPr marL="6408344" indent="-376961" algn="l" defTabSz="1507846" rtl="0" eaLnBrk="1" latinLnBrk="0" hangingPunct="1">
        <a:lnSpc>
          <a:spcPct val="90000"/>
        </a:lnSpc>
        <a:spcBef>
          <a:spcPts val="824"/>
        </a:spcBef>
        <a:buFont typeface="Arial" panose="020B0604020202020204" pitchFamily="34" charset="0"/>
        <a:buChar char="•"/>
        <a:defRPr sz="2968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507846" rtl="0" eaLnBrk="1" latinLnBrk="0" hangingPunct="1">
        <a:defRPr sz="2968" kern="1200">
          <a:solidFill>
            <a:schemeClr val="tx1"/>
          </a:solidFill>
          <a:latin typeface="+mn-lt"/>
          <a:ea typeface="+mn-ea"/>
          <a:cs typeface="+mn-cs"/>
        </a:defRPr>
      </a:lvl1pPr>
      <a:lvl2pPr marL="753923" algn="l" defTabSz="1507846" rtl="0" eaLnBrk="1" latinLnBrk="0" hangingPunct="1">
        <a:defRPr sz="2968" kern="1200">
          <a:solidFill>
            <a:schemeClr val="tx1"/>
          </a:solidFill>
          <a:latin typeface="+mn-lt"/>
          <a:ea typeface="+mn-ea"/>
          <a:cs typeface="+mn-cs"/>
        </a:defRPr>
      </a:lvl2pPr>
      <a:lvl3pPr marL="1507846" algn="l" defTabSz="1507846" rtl="0" eaLnBrk="1" latinLnBrk="0" hangingPunct="1">
        <a:defRPr sz="2968" kern="1200">
          <a:solidFill>
            <a:schemeClr val="tx1"/>
          </a:solidFill>
          <a:latin typeface="+mn-lt"/>
          <a:ea typeface="+mn-ea"/>
          <a:cs typeface="+mn-cs"/>
        </a:defRPr>
      </a:lvl3pPr>
      <a:lvl4pPr marL="2261768" algn="l" defTabSz="1507846" rtl="0" eaLnBrk="1" latinLnBrk="0" hangingPunct="1">
        <a:defRPr sz="2968" kern="1200">
          <a:solidFill>
            <a:schemeClr val="tx1"/>
          </a:solidFill>
          <a:latin typeface="+mn-lt"/>
          <a:ea typeface="+mn-ea"/>
          <a:cs typeface="+mn-cs"/>
        </a:defRPr>
      </a:lvl4pPr>
      <a:lvl5pPr marL="3015691" algn="l" defTabSz="1507846" rtl="0" eaLnBrk="1" latinLnBrk="0" hangingPunct="1">
        <a:defRPr sz="2968" kern="1200">
          <a:solidFill>
            <a:schemeClr val="tx1"/>
          </a:solidFill>
          <a:latin typeface="+mn-lt"/>
          <a:ea typeface="+mn-ea"/>
          <a:cs typeface="+mn-cs"/>
        </a:defRPr>
      </a:lvl5pPr>
      <a:lvl6pPr marL="3769614" algn="l" defTabSz="1507846" rtl="0" eaLnBrk="1" latinLnBrk="0" hangingPunct="1">
        <a:defRPr sz="2968" kern="1200">
          <a:solidFill>
            <a:schemeClr val="tx1"/>
          </a:solidFill>
          <a:latin typeface="+mn-lt"/>
          <a:ea typeface="+mn-ea"/>
          <a:cs typeface="+mn-cs"/>
        </a:defRPr>
      </a:lvl6pPr>
      <a:lvl7pPr marL="4523537" algn="l" defTabSz="1507846" rtl="0" eaLnBrk="1" latinLnBrk="0" hangingPunct="1">
        <a:defRPr sz="2968" kern="1200">
          <a:solidFill>
            <a:schemeClr val="tx1"/>
          </a:solidFill>
          <a:latin typeface="+mn-lt"/>
          <a:ea typeface="+mn-ea"/>
          <a:cs typeface="+mn-cs"/>
        </a:defRPr>
      </a:lvl7pPr>
      <a:lvl8pPr marL="5277460" algn="l" defTabSz="1507846" rtl="0" eaLnBrk="1" latinLnBrk="0" hangingPunct="1">
        <a:defRPr sz="2968" kern="1200">
          <a:solidFill>
            <a:schemeClr val="tx1"/>
          </a:solidFill>
          <a:latin typeface="+mn-lt"/>
          <a:ea typeface="+mn-ea"/>
          <a:cs typeface="+mn-cs"/>
        </a:defRPr>
      </a:lvl8pPr>
      <a:lvl9pPr marL="6031382" algn="l" defTabSz="1507846" rtl="0" eaLnBrk="1" latinLnBrk="0" hangingPunct="1">
        <a:defRPr sz="2968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D21BB321-4EE6-144E-B0CE-F008493894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82157" y="602119"/>
            <a:ext cx="17339786" cy="218595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83CD204-DB1C-0243-AD20-AF2B174B6E8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382157" y="3010591"/>
            <a:ext cx="17339786" cy="717567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514601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8" r:id="rId1"/>
    <p:sldLayoutId id="2147483759" r:id="rId2"/>
    <p:sldLayoutId id="2147483760" r:id="rId3"/>
    <p:sldLayoutId id="2147483761" r:id="rId4"/>
    <p:sldLayoutId id="2147483762" r:id="rId5"/>
    <p:sldLayoutId id="2147483763" r:id="rId6"/>
    <p:sldLayoutId id="2147483764" r:id="rId7"/>
    <p:sldLayoutId id="2147483765" r:id="rId8"/>
    <p:sldLayoutId id="2147483766" r:id="rId9"/>
    <p:sldLayoutId id="2147483767" r:id="rId10"/>
    <p:sldLayoutId id="2147483768" r:id="rId11"/>
    <p:sldLayoutId id="2147483769" r:id="rId12"/>
    <p:sldLayoutId id="2147483770" r:id="rId13"/>
    <p:sldLayoutId id="2147483771" r:id="rId14"/>
    <p:sldLayoutId id="2147483772" r:id="rId15"/>
    <p:sldLayoutId id="2147483773" r:id="rId16"/>
    <p:sldLayoutId id="2147483774" r:id="rId17"/>
    <p:sldLayoutId id="2147483775" r:id="rId18"/>
    <p:sldLayoutId id="2147483776" r:id="rId19"/>
    <p:sldLayoutId id="2147483777" r:id="rId20"/>
  </p:sldLayoutIdLst>
  <p:txStyles>
    <p:titleStyle>
      <a:lvl1pPr algn="l" defTabSz="1507846" rtl="0" eaLnBrk="1" latinLnBrk="0" hangingPunct="1">
        <a:lnSpc>
          <a:spcPct val="100000"/>
        </a:lnSpc>
        <a:spcBef>
          <a:spcPct val="0"/>
        </a:spcBef>
        <a:buNone/>
        <a:defRPr sz="7256" kern="1200">
          <a:solidFill>
            <a:srgbClr val="5B686E"/>
          </a:solidFill>
          <a:latin typeface="+mj-lt"/>
          <a:ea typeface="+mj-ea"/>
          <a:cs typeface="+mj-cs"/>
        </a:defRPr>
      </a:lvl1pPr>
    </p:titleStyle>
    <p:bodyStyle>
      <a:lvl1pPr marL="376961" indent="-376961" algn="l" defTabSz="1507846" rtl="0" eaLnBrk="1" latinLnBrk="0" hangingPunct="1">
        <a:lnSpc>
          <a:spcPct val="100000"/>
        </a:lnSpc>
        <a:spcBef>
          <a:spcPts val="1649"/>
        </a:spcBef>
        <a:buFont typeface="Arial" panose="020B0604020202020204" pitchFamily="34" charset="0"/>
        <a:buChar char="•"/>
        <a:defRPr sz="2309" kern="1200">
          <a:solidFill>
            <a:srgbClr val="5B686E"/>
          </a:solidFill>
          <a:latin typeface="+mn-lt"/>
          <a:ea typeface="+mn-ea"/>
          <a:cs typeface="+mn-cs"/>
        </a:defRPr>
      </a:lvl1pPr>
      <a:lvl2pPr marL="1130884" indent="-376961" algn="l" defTabSz="1507846" rtl="0" eaLnBrk="1" latinLnBrk="0" hangingPunct="1">
        <a:lnSpc>
          <a:spcPct val="100000"/>
        </a:lnSpc>
        <a:spcBef>
          <a:spcPts val="824"/>
        </a:spcBef>
        <a:buFont typeface="Arial" panose="020B0604020202020204" pitchFamily="34" charset="0"/>
        <a:buChar char="•"/>
        <a:defRPr sz="2309" kern="1200">
          <a:solidFill>
            <a:srgbClr val="5B686E"/>
          </a:solidFill>
          <a:latin typeface="+mn-lt"/>
          <a:ea typeface="+mn-ea"/>
          <a:cs typeface="+mn-cs"/>
        </a:defRPr>
      </a:lvl2pPr>
      <a:lvl3pPr marL="1884807" indent="-376961" algn="l" defTabSz="1507846" rtl="0" eaLnBrk="1" latinLnBrk="0" hangingPunct="1">
        <a:lnSpc>
          <a:spcPct val="100000"/>
        </a:lnSpc>
        <a:spcBef>
          <a:spcPts val="824"/>
        </a:spcBef>
        <a:buFont typeface="Arial" panose="020B0604020202020204" pitchFamily="34" charset="0"/>
        <a:buChar char="•"/>
        <a:defRPr sz="2309" kern="1200">
          <a:solidFill>
            <a:srgbClr val="5B686E"/>
          </a:solidFill>
          <a:latin typeface="+mn-lt"/>
          <a:ea typeface="+mn-ea"/>
          <a:cs typeface="+mn-cs"/>
        </a:defRPr>
      </a:lvl3pPr>
      <a:lvl4pPr marL="2638730" indent="-376961" algn="l" defTabSz="1507846" rtl="0" eaLnBrk="1" latinLnBrk="0" hangingPunct="1">
        <a:lnSpc>
          <a:spcPct val="100000"/>
        </a:lnSpc>
        <a:spcBef>
          <a:spcPts val="824"/>
        </a:spcBef>
        <a:buFont typeface="Arial" panose="020B0604020202020204" pitchFamily="34" charset="0"/>
        <a:buChar char="•"/>
        <a:defRPr sz="2309" kern="1200">
          <a:solidFill>
            <a:srgbClr val="5B686E"/>
          </a:solidFill>
          <a:latin typeface="+mn-lt"/>
          <a:ea typeface="+mn-ea"/>
          <a:cs typeface="+mn-cs"/>
        </a:defRPr>
      </a:lvl4pPr>
      <a:lvl5pPr marL="3392653" indent="-376961" algn="l" defTabSz="1507846" rtl="0" eaLnBrk="1" latinLnBrk="0" hangingPunct="1">
        <a:lnSpc>
          <a:spcPct val="100000"/>
        </a:lnSpc>
        <a:spcBef>
          <a:spcPts val="824"/>
        </a:spcBef>
        <a:buFont typeface="Arial" panose="020B0604020202020204" pitchFamily="34" charset="0"/>
        <a:buChar char="•"/>
        <a:defRPr sz="2309" kern="1200">
          <a:solidFill>
            <a:srgbClr val="5B686E"/>
          </a:solidFill>
          <a:latin typeface="+mn-lt"/>
          <a:ea typeface="+mn-ea"/>
          <a:cs typeface="+mn-cs"/>
        </a:defRPr>
      </a:lvl5pPr>
      <a:lvl6pPr marL="4146575" indent="-376961" algn="l" defTabSz="1507846" rtl="0" eaLnBrk="1" latinLnBrk="0" hangingPunct="1">
        <a:lnSpc>
          <a:spcPct val="90000"/>
        </a:lnSpc>
        <a:spcBef>
          <a:spcPts val="824"/>
        </a:spcBef>
        <a:buFont typeface="Arial" panose="020B0604020202020204" pitchFamily="34" charset="0"/>
        <a:buChar char="•"/>
        <a:defRPr sz="2968" kern="1200">
          <a:solidFill>
            <a:schemeClr val="tx1"/>
          </a:solidFill>
          <a:latin typeface="+mn-lt"/>
          <a:ea typeface="+mn-ea"/>
          <a:cs typeface="+mn-cs"/>
        </a:defRPr>
      </a:lvl6pPr>
      <a:lvl7pPr marL="4900498" indent="-376961" algn="l" defTabSz="1507846" rtl="0" eaLnBrk="1" latinLnBrk="0" hangingPunct="1">
        <a:lnSpc>
          <a:spcPct val="90000"/>
        </a:lnSpc>
        <a:spcBef>
          <a:spcPts val="824"/>
        </a:spcBef>
        <a:buFont typeface="Arial" panose="020B0604020202020204" pitchFamily="34" charset="0"/>
        <a:buChar char="•"/>
        <a:defRPr sz="2968" kern="1200">
          <a:solidFill>
            <a:schemeClr val="tx1"/>
          </a:solidFill>
          <a:latin typeface="+mn-lt"/>
          <a:ea typeface="+mn-ea"/>
          <a:cs typeface="+mn-cs"/>
        </a:defRPr>
      </a:lvl7pPr>
      <a:lvl8pPr marL="5654421" indent="-376961" algn="l" defTabSz="1507846" rtl="0" eaLnBrk="1" latinLnBrk="0" hangingPunct="1">
        <a:lnSpc>
          <a:spcPct val="90000"/>
        </a:lnSpc>
        <a:spcBef>
          <a:spcPts val="824"/>
        </a:spcBef>
        <a:buFont typeface="Arial" panose="020B0604020202020204" pitchFamily="34" charset="0"/>
        <a:buChar char="•"/>
        <a:defRPr sz="2968" kern="1200">
          <a:solidFill>
            <a:schemeClr val="tx1"/>
          </a:solidFill>
          <a:latin typeface="+mn-lt"/>
          <a:ea typeface="+mn-ea"/>
          <a:cs typeface="+mn-cs"/>
        </a:defRPr>
      </a:lvl8pPr>
      <a:lvl9pPr marL="6408344" indent="-376961" algn="l" defTabSz="1507846" rtl="0" eaLnBrk="1" latinLnBrk="0" hangingPunct="1">
        <a:lnSpc>
          <a:spcPct val="90000"/>
        </a:lnSpc>
        <a:spcBef>
          <a:spcPts val="824"/>
        </a:spcBef>
        <a:buFont typeface="Arial" panose="020B0604020202020204" pitchFamily="34" charset="0"/>
        <a:buChar char="•"/>
        <a:defRPr sz="2968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507846" rtl="0" eaLnBrk="1" latinLnBrk="0" hangingPunct="1">
        <a:defRPr sz="2968" kern="1200">
          <a:solidFill>
            <a:schemeClr val="tx1"/>
          </a:solidFill>
          <a:latin typeface="+mn-lt"/>
          <a:ea typeface="+mn-ea"/>
          <a:cs typeface="+mn-cs"/>
        </a:defRPr>
      </a:lvl1pPr>
      <a:lvl2pPr marL="753923" algn="l" defTabSz="1507846" rtl="0" eaLnBrk="1" latinLnBrk="0" hangingPunct="1">
        <a:defRPr sz="2968" kern="1200">
          <a:solidFill>
            <a:schemeClr val="tx1"/>
          </a:solidFill>
          <a:latin typeface="+mn-lt"/>
          <a:ea typeface="+mn-ea"/>
          <a:cs typeface="+mn-cs"/>
        </a:defRPr>
      </a:lvl2pPr>
      <a:lvl3pPr marL="1507846" algn="l" defTabSz="1507846" rtl="0" eaLnBrk="1" latinLnBrk="0" hangingPunct="1">
        <a:defRPr sz="2968" kern="1200">
          <a:solidFill>
            <a:schemeClr val="tx1"/>
          </a:solidFill>
          <a:latin typeface="+mn-lt"/>
          <a:ea typeface="+mn-ea"/>
          <a:cs typeface="+mn-cs"/>
        </a:defRPr>
      </a:lvl3pPr>
      <a:lvl4pPr marL="2261768" algn="l" defTabSz="1507846" rtl="0" eaLnBrk="1" latinLnBrk="0" hangingPunct="1">
        <a:defRPr sz="2968" kern="1200">
          <a:solidFill>
            <a:schemeClr val="tx1"/>
          </a:solidFill>
          <a:latin typeface="+mn-lt"/>
          <a:ea typeface="+mn-ea"/>
          <a:cs typeface="+mn-cs"/>
        </a:defRPr>
      </a:lvl4pPr>
      <a:lvl5pPr marL="3015691" algn="l" defTabSz="1507846" rtl="0" eaLnBrk="1" latinLnBrk="0" hangingPunct="1">
        <a:defRPr sz="2968" kern="1200">
          <a:solidFill>
            <a:schemeClr val="tx1"/>
          </a:solidFill>
          <a:latin typeface="+mn-lt"/>
          <a:ea typeface="+mn-ea"/>
          <a:cs typeface="+mn-cs"/>
        </a:defRPr>
      </a:lvl5pPr>
      <a:lvl6pPr marL="3769614" algn="l" defTabSz="1507846" rtl="0" eaLnBrk="1" latinLnBrk="0" hangingPunct="1">
        <a:defRPr sz="2968" kern="1200">
          <a:solidFill>
            <a:schemeClr val="tx1"/>
          </a:solidFill>
          <a:latin typeface="+mn-lt"/>
          <a:ea typeface="+mn-ea"/>
          <a:cs typeface="+mn-cs"/>
        </a:defRPr>
      </a:lvl6pPr>
      <a:lvl7pPr marL="4523537" algn="l" defTabSz="1507846" rtl="0" eaLnBrk="1" latinLnBrk="0" hangingPunct="1">
        <a:defRPr sz="2968" kern="1200">
          <a:solidFill>
            <a:schemeClr val="tx1"/>
          </a:solidFill>
          <a:latin typeface="+mn-lt"/>
          <a:ea typeface="+mn-ea"/>
          <a:cs typeface="+mn-cs"/>
        </a:defRPr>
      </a:lvl7pPr>
      <a:lvl8pPr marL="5277460" algn="l" defTabSz="1507846" rtl="0" eaLnBrk="1" latinLnBrk="0" hangingPunct="1">
        <a:defRPr sz="2968" kern="1200">
          <a:solidFill>
            <a:schemeClr val="tx1"/>
          </a:solidFill>
          <a:latin typeface="+mn-lt"/>
          <a:ea typeface="+mn-ea"/>
          <a:cs typeface="+mn-cs"/>
        </a:defRPr>
      </a:lvl8pPr>
      <a:lvl9pPr marL="6031382" algn="l" defTabSz="1507846" rtl="0" eaLnBrk="1" latinLnBrk="0" hangingPunct="1">
        <a:defRPr sz="2968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19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6.xml"/><Relationship Id="rId5" Type="http://schemas.openxmlformats.org/officeDocument/2006/relationships/image" Target="../media/image52.png"/><Relationship Id="rId4" Type="http://schemas.openxmlformats.org/officeDocument/2006/relationships/image" Target="../media/image51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2" Type="http://schemas.openxmlformats.org/officeDocument/2006/relationships/slideLayout" Target="../slideLayouts/slideLayout41.xml"/><Relationship Id="rId1" Type="http://schemas.openxmlformats.org/officeDocument/2006/relationships/video" Target="https://player.vimeo.com/video/247994964?h=7642f0c390&amp;app_id=122963" TargetMode="External"/><Relationship Id="rId4" Type="http://schemas.openxmlformats.org/officeDocument/2006/relationships/image" Target="../media/image53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5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5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56.xml"/><Relationship Id="rId4" Type="http://schemas.openxmlformats.org/officeDocument/2006/relationships/image" Target="../media/image57.sv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56.xml"/><Relationship Id="rId4" Type="http://schemas.openxmlformats.org/officeDocument/2006/relationships/image" Target="../media/image57.sv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0.png"/><Relationship Id="rId3" Type="http://schemas.openxmlformats.org/officeDocument/2006/relationships/image" Target="../media/image58.jpeg"/><Relationship Id="rId7" Type="http://schemas.openxmlformats.org/officeDocument/2006/relationships/image" Target="../media/image59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56.xml"/><Relationship Id="rId6" Type="http://schemas.openxmlformats.org/officeDocument/2006/relationships/image" Target="../media/image57.svg"/><Relationship Id="rId5" Type="http://schemas.openxmlformats.org/officeDocument/2006/relationships/image" Target="../media/image56.png"/><Relationship Id="rId4" Type="http://schemas.openxmlformats.org/officeDocument/2006/relationships/hyperlink" Target="http://www.westfieldhealth.com/my-westfield" TargetMode="Externa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56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2" Type="http://schemas.openxmlformats.org/officeDocument/2006/relationships/slideLayout" Target="../slideLayouts/slideLayout41.xml"/><Relationship Id="rId1" Type="http://schemas.openxmlformats.org/officeDocument/2006/relationships/video" Target="https://player.vimeo.com/video/247997781?h=b5db7f804a&amp;app_id=122963" TargetMode="External"/><Relationship Id="rId4" Type="http://schemas.openxmlformats.org/officeDocument/2006/relationships/image" Target="../media/image38.jpe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2" Type="http://schemas.openxmlformats.org/officeDocument/2006/relationships/slideLayout" Target="../slideLayouts/slideLayout20.xml"/><Relationship Id="rId1" Type="http://schemas.openxmlformats.org/officeDocument/2006/relationships/video" Target="https://www.youtube.com/embed/hZpNOX6-Ibw?feature=oembed" TargetMode="External"/><Relationship Id="rId4" Type="http://schemas.openxmlformats.org/officeDocument/2006/relationships/image" Target="../media/image40.jpe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5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png"/><Relationship Id="rId3" Type="http://schemas.openxmlformats.org/officeDocument/2006/relationships/image" Target="../media/image42.png"/><Relationship Id="rId7" Type="http://schemas.openxmlformats.org/officeDocument/2006/relationships/image" Target="../media/image4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0.xml"/><Relationship Id="rId6" Type="http://schemas.openxmlformats.org/officeDocument/2006/relationships/image" Target="../media/image45.png"/><Relationship Id="rId5" Type="http://schemas.openxmlformats.org/officeDocument/2006/relationships/image" Target="../media/image44.png"/><Relationship Id="rId4" Type="http://schemas.openxmlformats.org/officeDocument/2006/relationships/image" Target="../media/image43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2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Google Shape;82;p1">
            <a:extLst>
              <a:ext uri="{FF2B5EF4-FFF2-40B4-BE49-F238E27FC236}">
                <a16:creationId xmlns:a16="http://schemas.microsoft.com/office/drawing/2014/main" id="{E193F030-0D87-4ADB-9E9A-D63BA2178C20}"/>
              </a:ext>
            </a:extLst>
          </p:cNvPr>
          <p:cNvPicPr preferRelativeResize="0"/>
          <p:nvPr/>
        </p:nvPicPr>
        <p:blipFill rotWithShape="1">
          <a:blip r:embed="rId2">
            <a:alphaModFix/>
          </a:blip>
          <a:srcRect l="9716" t="1316" r="25611" b="4353"/>
          <a:stretch/>
        </p:blipFill>
        <p:spPr>
          <a:xfrm flipH="1">
            <a:off x="9537950" y="-1192099"/>
            <a:ext cx="13700402" cy="13693547"/>
          </a:xfrm>
          <a:prstGeom prst="ellipse">
            <a:avLst/>
          </a:prstGeom>
          <a:noFill/>
          <a:ln>
            <a:noFill/>
          </a:ln>
        </p:spPr>
      </p:pic>
      <p:pic>
        <p:nvPicPr>
          <p:cNvPr id="6" name="Picture 5" descr="A picture containing text, sign, tableware, dishware&#10;&#10;Description automatically generated">
            <a:extLst>
              <a:ext uri="{FF2B5EF4-FFF2-40B4-BE49-F238E27FC236}">
                <a16:creationId xmlns:a16="http://schemas.microsoft.com/office/drawing/2014/main" id="{87AA0704-4935-1B4B-BA48-79A85C1F5FC6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10385" y="937669"/>
            <a:ext cx="3512322" cy="974688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7CC10F91-9763-6F4B-9947-77455657A23F}"/>
              </a:ext>
            </a:extLst>
          </p:cNvPr>
          <p:cNvSpPr txBox="1"/>
          <p:nvPr/>
        </p:nvSpPr>
        <p:spPr>
          <a:xfrm>
            <a:off x="1010385" y="3901145"/>
            <a:ext cx="7321416" cy="21137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936" dirty="0">
                <a:solidFill>
                  <a:srgbClr val="5B686E"/>
                </a:solidFill>
                <a:latin typeface="Co Text Light" panose="020B0303060202020204" pitchFamily="34" charset="0"/>
                <a:cs typeface="Co Text Light" panose="020B0303060202020204" pitchFamily="34" charset="0"/>
              </a:rPr>
              <a:t>Introducing</a:t>
            </a:r>
            <a:br>
              <a:rPr lang="en-US" sz="5936" dirty="0">
                <a:solidFill>
                  <a:srgbClr val="5B686E"/>
                </a:solidFill>
                <a:latin typeface="Co Text Light" panose="020B0303060202020204" pitchFamily="34" charset="0"/>
                <a:cs typeface="Co Text Light" panose="020B0303060202020204" pitchFamily="34" charset="0"/>
              </a:rPr>
            </a:br>
            <a:r>
              <a:rPr lang="en-US" sz="7200" dirty="0">
                <a:solidFill>
                  <a:srgbClr val="5B686E"/>
                </a:solidFill>
                <a:latin typeface="Co Text" panose="020B0603060202020204" pitchFamily="34" charset="0"/>
                <a:cs typeface="Co Text" panose="020B0603060202020204" pitchFamily="34" charset="0"/>
              </a:rPr>
              <a:t>Healthy Extras</a:t>
            </a:r>
            <a:endParaRPr lang="en-US" sz="5936" dirty="0">
              <a:solidFill>
                <a:srgbClr val="5B686E"/>
              </a:solidFill>
              <a:latin typeface="Co Text" panose="020B0603060202020204" pitchFamily="34" charset="0"/>
              <a:cs typeface="Co Text" panose="020B0603060202020204" pitchFamily="34" charset="0"/>
            </a:endParaRPr>
          </a:p>
        </p:txBody>
      </p:sp>
      <p:sp>
        <p:nvSpPr>
          <p:cNvPr id="5" name="Doughnut 4">
            <a:extLst>
              <a:ext uri="{FF2B5EF4-FFF2-40B4-BE49-F238E27FC236}">
                <a16:creationId xmlns:a16="http://schemas.microsoft.com/office/drawing/2014/main" id="{0CB2B18D-1A98-0846-9B00-09950E1D2AEF}"/>
              </a:ext>
            </a:extLst>
          </p:cNvPr>
          <p:cNvSpPr/>
          <p:nvPr/>
        </p:nvSpPr>
        <p:spPr>
          <a:xfrm>
            <a:off x="9544803" y="-1192100"/>
            <a:ext cx="13693549" cy="13693549"/>
          </a:xfrm>
          <a:prstGeom prst="donut">
            <a:avLst>
              <a:gd name="adj" fmla="val 12500"/>
            </a:avLst>
          </a:prstGeom>
          <a:solidFill>
            <a:srgbClr val="E94D1B">
              <a:alpha val="4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968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7124952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>
            <a:extLst>
              <a:ext uri="{FF2B5EF4-FFF2-40B4-BE49-F238E27FC236}">
                <a16:creationId xmlns:a16="http://schemas.microsoft.com/office/drawing/2014/main" id="{12276B24-1264-4EB5-BEDD-7EA4CCCEB86B}"/>
              </a:ext>
            </a:extLst>
          </p:cNvPr>
          <p:cNvPicPr/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4256334" y="9401218"/>
            <a:ext cx="2647439" cy="1433682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9" name="Group 8">
            <a:extLst>
              <a:ext uri="{FF2B5EF4-FFF2-40B4-BE49-F238E27FC236}">
                <a16:creationId xmlns:a16="http://schemas.microsoft.com/office/drawing/2014/main" id="{CD6E6D18-C7B8-41EF-9DBC-D307B05C72CF}"/>
              </a:ext>
            </a:extLst>
          </p:cNvPr>
          <p:cNvGrpSpPr/>
          <p:nvPr/>
        </p:nvGrpSpPr>
        <p:grpSpPr>
          <a:xfrm>
            <a:off x="527109" y="2863320"/>
            <a:ext cx="9999951" cy="7972113"/>
            <a:chOff x="10712034" y="180822"/>
            <a:chExt cx="8001000" cy="6378520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F6DCE10D-4E13-41EE-A9D0-8535B9FD9CBB}"/>
                </a:ext>
              </a:extLst>
            </p:cNvPr>
            <p:cNvPicPr/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10712034" y="180822"/>
              <a:ext cx="8001000" cy="521429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1" name="Picture 5" descr="Image result for tesco">
              <a:extLst>
                <a:ext uri="{FF2B5EF4-FFF2-40B4-BE49-F238E27FC236}">
                  <a16:creationId xmlns:a16="http://schemas.microsoft.com/office/drawing/2014/main" id="{9BADFBCD-425B-4AE8-893A-40CA85C29DDB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12076716" y="5463333"/>
              <a:ext cx="1458656" cy="109600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13" name="Circle: Hollow 12">
            <a:extLst>
              <a:ext uri="{FF2B5EF4-FFF2-40B4-BE49-F238E27FC236}">
                <a16:creationId xmlns:a16="http://schemas.microsoft.com/office/drawing/2014/main" id="{4972FC35-62F9-453F-8CF9-D765A4FFF888}"/>
              </a:ext>
            </a:extLst>
          </p:cNvPr>
          <p:cNvSpPr/>
          <p:nvPr/>
        </p:nvSpPr>
        <p:spPr>
          <a:xfrm>
            <a:off x="-4523424" y="-1890345"/>
            <a:ext cx="17808750" cy="17808750"/>
          </a:xfrm>
          <a:prstGeom prst="donut">
            <a:avLst>
              <a:gd name="adj" fmla="val 28321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2968" dirty="0">
              <a:solidFill>
                <a:schemeClr val="tx1"/>
              </a:solidFill>
            </a:endParaRPr>
          </a:p>
        </p:txBody>
      </p:sp>
      <p:sp>
        <p:nvSpPr>
          <p:cNvPr id="16" name="Circle: Hollow 15">
            <a:extLst>
              <a:ext uri="{FF2B5EF4-FFF2-40B4-BE49-F238E27FC236}">
                <a16:creationId xmlns:a16="http://schemas.microsoft.com/office/drawing/2014/main" id="{2BA87FE2-3081-44A0-BED4-781DEBE736A1}"/>
              </a:ext>
            </a:extLst>
          </p:cNvPr>
          <p:cNvSpPr/>
          <p:nvPr/>
        </p:nvSpPr>
        <p:spPr>
          <a:xfrm>
            <a:off x="-700479" y="1932600"/>
            <a:ext cx="10162860" cy="10162860"/>
          </a:xfrm>
          <a:prstGeom prst="donut">
            <a:avLst>
              <a:gd name="adj" fmla="val 7905"/>
            </a:avLst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2968" dirty="0">
              <a:solidFill>
                <a:schemeClr val="tx1"/>
              </a:solidFill>
            </a:endParaRP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3BE7E5E-1212-40B3-9171-196983D66A3D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1249467" y="3612062"/>
            <a:ext cx="7803911" cy="6803935"/>
          </a:xfrm>
        </p:spPr>
        <p:txBody>
          <a:bodyPr vert="horz" lIns="150781" tIns="75390" rIns="150781" bIns="75390" rtlCol="0">
            <a:noAutofit/>
          </a:bodyPr>
          <a:lstStyle/>
          <a:p>
            <a:pPr marL="0" indent="0">
              <a:spcBef>
                <a:spcPts val="0"/>
              </a:spcBef>
              <a:spcAft>
                <a:spcPts val="2968"/>
              </a:spcAft>
              <a:buNone/>
            </a:pPr>
            <a:r>
              <a:rPr lang="en-US" sz="3200" dirty="0"/>
              <a:t>Helping your money go further.</a:t>
            </a:r>
          </a:p>
          <a:p>
            <a:pPr>
              <a:spcBef>
                <a:spcPts val="0"/>
              </a:spcBef>
              <a:spcAft>
                <a:spcPts val="2968"/>
              </a:spcAft>
            </a:pPr>
            <a:r>
              <a:rPr lang="en-US" sz="3200" dirty="0"/>
              <a:t>Discounts and offers at hundreds of leading online and high street retailers, restaurants and destinations </a:t>
            </a:r>
          </a:p>
          <a:p>
            <a:pPr>
              <a:spcBef>
                <a:spcPts val="0"/>
              </a:spcBef>
              <a:spcAft>
                <a:spcPts val="2968"/>
              </a:spcAft>
            </a:pPr>
            <a:r>
              <a:rPr lang="en-US" sz="3200" dirty="0"/>
              <a:t>Offers change regularly so check the website or ‘Smart Spending’ mobile app for the latest discounts</a:t>
            </a:r>
          </a:p>
          <a:p>
            <a:pPr marL="0" indent="0">
              <a:spcBef>
                <a:spcPts val="0"/>
              </a:spcBef>
              <a:spcAft>
                <a:spcPts val="2968"/>
              </a:spcAft>
              <a:buNone/>
            </a:pPr>
            <a:r>
              <a:rPr lang="en-US" sz="4000" dirty="0">
                <a:solidFill>
                  <a:schemeClr val="accent1"/>
                </a:solidFill>
              </a:rPr>
              <a:t>www.westfieldrewards.co.uk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DC73EEE-25D1-494C-87C2-BA587562C7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249467" y="1927663"/>
            <a:ext cx="12880259" cy="1015663"/>
          </a:xfrm>
        </p:spPr>
        <p:txBody>
          <a:bodyPr/>
          <a:lstStyle/>
          <a:p>
            <a:r>
              <a:rPr lang="en-GB" sz="6000" dirty="0"/>
              <a:t>Westfield Rewards</a:t>
            </a: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ADCF4325-2B11-4EF9-9690-7A551CA4979B}"/>
              </a:ext>
            </a:extLst>
          </p:cNvPr>
          <p:cNvSpPr/>
          <p:nvPr/>
        </p:nvSpPr>
        <p:spPr>
          <a:xfrm>
            <a:off x="6572176" y="947696"/>
            <a:ext cx="3005998" cy="3005998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968" dirty="0"/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78C0D431-03A2-4275-91D6-784517349FB2}"/>
              </a:ext>
            </a:extLst>
          </p:cNvPr>
          <p:cNvPicPr/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211062" y="6187711"/>
            <a:ext cx="2647439" cy="1765668"/>
          </a:xfrm>
          <a:prstGeom prst="rect">
            <a:avLst/>
          </a:prstGeom>
          <a:noFill/>
          <a:ln>
            <a:noFill/>
          </a:ln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7A4BDB5F-AD12-4F44-9273-5AFB18AD061B}"/>
              </a:ext>
            </a:extLst>
          </p:cNvPr>
          <p:cNvSpPr txBox="1"/>
          <p:nvPr/>
        </p:nvSpPr>
        <p:spPr>
          <a:xfrm>
            <a:off x="6815015" y="1677559"/>
            <a:ext cx="2520319" cy="14625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330"/>
              </a:spcAft>
            </a:pPr>
            <a:r>
              <a:rPr lang="en-US" sz="2968" dirty="0">
                <a:solidFill>
                  <a:schemeClr val="bg1"/>
                </a:solidFill>
                <a:latin typeface="Co Text Light" panose="020B0303060202020204" pitchFamily="34" charset="0"/>
                <a:cs typeface="Co Text Light" panose="020B0303060202020204" pitchFamily="34" charset="0"/>
              </a:rPr>
              <a:t>D</a:t>
            </a:r>
            <a:r>
              <a:rPr lang="en-GB" sz="2968" dirty="0" err="1">
                <a:solidFill>
                  <a:schemeClr val="bg1"/>
                </a:solidFill>
                <a:latin typeface="Co Text Light" panose="020B0303060202020204" pitchFamily="34" charset="0"/>
                <a:cs typeface="Co Text Light" panose="020B0303060202020204" pitchFamily="34" charset="0"/>
              </a:rPr>
              <a:t>iscounts</a:t>
            </a:r>
            <a:r>
              <a:rPr lang="en-GB" sz="2968" dirty="0">
                <a:solidFill>
                  <a:schemeClr val="bg1"/>
                </a:solidFill>
                <a:latin typeface="Co Text Light" panose="020B0303060202020204" pitchFamily="34" charset="0"/>
                <a:cs typeface="Co Text Light" panose="020B0303060202020204" pitchFamily="34" charset="0"/>
              </a:rPr>
              <a:t> at 100s of retailers</a:t>
            </a:r>
          </a:p>
        </p:txBody>
      </p:sp>
    </p:spTree>
    <p:extLst>
      <p:ext uri="{BB962C8B-B14F-4D97-AF65-F5344CB8AC3E}">
        <p14:creationId xmlns:p14="http://schemas.microsoft.com/office/powerpoint/2010/main" val="106352714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7051646D-C84D-4AFA-B7B5-5E148B0F49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69990" y="1057612"/>
            <a:ext cx="9544060" cy="1015663"/>
          </a:xfrm>
        </p:spPr>
        <p:txBody>
          <a:bodyPr/>
          <a:lstStyle/>
          <a:p>
            <a:r>
              <a:rPr lang="en-GB" sz="6000" kern="0" dirty="0"/>
              <a:t>Westfield Rewards video</a:t>
            </a:r>
            <a:endParaRPr lang="en-GB" sz="5400" dirty="0"/>
          </a:p>
        </p:txBody>
      </p:sp>
      <p:pic>
        <p:nvPicPr>
          <p:cNvPr id="12" name="Online Media 11" title="Westfield Rewards">
            <a:hlinkClick r:id="" action="ppaction://media"/>
            <a:extLst>
              <a:ext uri="{FF2B5EF4-FFF2-40B4-BE49-F238E27FC236}">
                <a16:creationId xmlns:a16="http://schemas.microsoft.com/office/drawing/2014/main" id="{A9269DF7-CC3C-44D9-AEEB-B7A855EA1153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4"/>
          <a:stretch>
            <a:fillRect/>
          </a:stretch>
        </p:blipFill>
        <p:spPr>
          <a:xfrm>
            <a:off x="2508250" y="2461085"/>
            <a:ext cx="15087600" cy="84867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98965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1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Oval 8">
            <a:extLst>
              <a:ext uri="{FF2B5EF4-FFF2-40B4-BE49-F238E27FC236}">
                <a16:creationId xmlns:a16="http://schemas.microsoft.com/office/drawing/2014/main" id="{09215694-4A8C-4637-AA9E-BD3091121064}"/>
              </a:ext>
            </a:extLst>
          </p:cNvPr>
          <p:cNvSpPr/>
          <p:nvPr/>
        </p:nvSpPr>
        <p:spPr>
          <a:xfrm flipH="1">
            <a:off x="11576050" y="1027723"/>
            <a:ext cx="8868189" cy="8868189"/>
          </a:xfrm>
          <a:prstGeom prst="ellipse">
            <a:avLst/>
          </a:prstGeom>
          <a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l="-9783" t="-86" r="-39991" b="86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968" dirty="0"/>
          </a:p>
        </p:txBody>
      </p:sp>
      <p:sp>
        <p:nvSpPr>
          <p:cNvPr id="15" name="Circle: Hollow 14">
            <a:extLst>
              <a:ext uri="{FF2B5EF4-FFF2-40B4-BE49-F238E27FC236}">
                <a16:creationId xmlns:a16="http://schemas.microsoft.com/office/drawing/2014/main" id="{F865555D-9E75-4B97-B953-5FF7086F63A4}"/>
              </a:ext>
            </a:extLst>
          </p:cNvPr>
          <p:cNvSpPr/>
          <p:nvPr/>
        </p:nvSpPr>
        <p:spPr>
          <a:xfrm>
            <a:off x="6575945" y="-3318684"/>
            <a:ext cx="17808750" cy="17808750"/>
          </a:xfrm>
          <a:prstGeom prst="donut">
            <a:avLst>
              <a:gd name="adj" fmla="val 28321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2968" dirty="0">
              <a:solidFill>
                <a:schemeClr val="tx1"/>
              </a:solidFill>
            </a:endParaRP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3BE7E5E-1212-40B3-9171-196983D66A3D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193789" y="3144105"/>
            <a:ext cx="7803911" cy="7523016"/>
          </a:xfrm>
        </p:spPr>
        <p:txBody>
          <a:bodyPr vert="horz" lIns="150781" tIns="75390" rIns="150781" bIns="75390" rtlCol="0">
            <a:noAutofit/>
          </a:bodyPr>
          <a:lstStyle/>
          <a:p>
            <a:pPr algn="l"/>
            <a:r>
              <a:rPr lang="en-GB" sz="2800" dirty="0"/>
              <a:t>The Telephone Care Advisory Service can help you make informed care choices for yourself and elderly relatives.</a:t>
            </a:r>
          </a:p>
          <a:p>
            <a:pPr algn="l"/>
            <a:r>
              <a:rPr lang="en-GB" sz="2800" dirty="0"/>
              <a:t>Support and advice includes: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sz="2800" dirty="0"/>
              <a:t>Navigate NHS/Private residential and home care choices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sz="2800" dirty="0"/>
              <a:t>Resolving care issues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sz="2800" dirty="0"/>
              <a:t>Research care providers 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sz="2800" dirty="0"/>
              <a:t>Practical and emotional support for your caring responsibilities</a:t>
            </a:r>
          </a:p>
          <a:p>
            <a:pPr algn="l"/>
            <a:endParaRPr lang="en-US" sz="2800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DC73EEE-25D1-494C-87C2-BA587562C7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93789" y="1470642"/>
            <a:ext cx="12880259" cy="1015663"/>
          </a:xfrm>
        </p:spPr>
        <p:txBody>
          <a:bodyPr/>
          <a:lstStyle/>
          <a:p>
            <a:r>
              <a:rPr lang="en-GB" sz="6000" dirty="0">
                <a:solidFill>
                  <a:schemeClr val="accent6"/>
                </a:solidFill>
              </a:rPr>
              <a:t>Eldercare Advice</a:t>
            </a:r>
            <a:endParaRPr lang="en-GB" sz="6000" baseline="30000" dirty="0">
              <a:solidFill>
                <a:schemeClr val="accent6"/>
              </a:solidFill>
            </a:endParaRPr>
          </a:p>
        </p:txBody>
      </p:sp>
      <p:sp>
        <p:nvSpPr>
          <p:cNvPr id="17" name="Circle: Hollow 16">
            <a:extLst>
              <a:ext uri="{FF2B5EF4-FFF2-40B4-BE49-F238E27FC236}">
                <a16:creationId xmlns:a16="http://schemas.microsoft.com/office/drawing/2014/main" id="{F29F1982-7F53-4701-91BE-BC63DE78E747}"/>
              </a:ext>
            </a:extLst>
          </p:cNvPr>
          <p:cNvSpPr/>
          <p:nvPr/>
        </p:nvSpPr>
        <p:spPr>
          <a:xfrm>
            <a:off x="10398890" y="504261"/>
            <a:ext cx="10162860" cy="10162860"/>
          </a:xfrm>
          <a:prstGeom prst="donut">
            <a:avLst>
              <a:gd name="adj" fmla="val 7905"/>
            </a:avLst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2968" dirty="0">
              <a:solidFill>
                <a:schemeClr val="tx1"/>
              </a:solidFill>
            </a:endParaRPr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A41CF5EE-9BB7-42CC-92ED-2687DCEF9206}"/>
              </a:ext>
            </a:extLst>
          </p:cNvPr>
          <p:cNvSpPr/>
          <p:nvPr/>
        </p:nvSpPr>
        <p:spPr>
          <a:xfrm>
            <a:off x="9004939" y="7275629"/>
            <a:ext cx="3005998" cy="3005998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968" dirty="0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71A56E53-3D7B-43DD-892B-7A45C221817C}"/>
              </a:ext>
            </a:extLst>
          </p:cNvPr>
          <p:cNvSpPr txBox="1"/>
          <p:nvPr/>
        </p:nvSpPr>
        <p:spPr>
          <a:xfrm>
            <a:off x="9394748" y="8178463"/>
            <a:ext cx="2520319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330"/>
              </a:spcAft>
            </a:pPr>
            <a:r>
              <a:rPr lang="en-GB" sz="3400" dirty="0">
                <a:solidFill>
                  <a:schemeClr val="bg1"/>
                </a:solidFill>
                <a:latin typeface="Co Text Light" panose="020B0303060202020204" pitchFamily="34" charset="0"/>
                <a:cs typeface="Co Text Light" panose="020B0303060202020204" pitchFamily="34" charset="0"/>
              </a:rPr>
              <a:t>Telephone advice</a:t>
            </a:r>
          </a:p>
        </p:txBody>
      </p:sp>
    </p:spTree>
    <p:extLst>
      <p:ext uri="{BB962C8B-B14F-4D97-AF65-F5344CB8AC3E}">
        <p14:creationId xmlns:p14="http://schemas.microsoft.com/office/powerpoint/2010/main" val="386568357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Oval 8">
            <a:extLst>
              <a:ext uri="{FF2B5EF4-FFF2-40B4-BE49-F238E27FC236}">
                <a16:creationId xmlns:a16="http://schemas.microsoft.com/office/drawing/2014/main" id="{09215694-4A8C-4637-AA9E-BD3091121064}"/>
              </a:ext>
            </a:extLst>
          </p:cNvPr>
          <p:cNvSpPr/>
          <p:nvPr/>
        </p:nvSpPr>
        <p:spPr>
          <a:xfrm flipH="1">
            <a:off x="11576050" y="1027723"/>
            <a:ext cx="8868189" cy="8868189"/>
          </a:xfrm>
          <a:prstGeom prst="ellipse">
            <a:avLst/>
          </a:prstGeom>
          <a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l="-24995" r="-24995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968" dirty="0"/>
          </a:p>
        </p:txBody>
      </p:sp>
      <p:sp>
        <p:nvSpPr>
          <p:cNvPr id="15" name="Circle: Hollow 14">
            <a:extLst>
              <a:ext uri="{FF2B5EF4-FFF2-40B4-BE49-F238E27FC236}">
                <a16:creationId xmlns:a16="http://schemas.microsoft.com/office/drawing/2014/main" id="{F865555D-9E75-4B97-B953-5FF7086F63A4}"/>
              </a:ext>
            </a:extLst>
          </p:cNvPr>
          <p:cNvSpPr/>
          <p:nvPr/>
        </p:nvSpPr>
        <p:spPr>
          <a:xfrm>
            <a:off x="6575945" y="-3318684"/>
            <a:ext cx="17808750" cy="17808750"/>
          </a:xfrm>
          <a:prstGeom prst="donut">
            <a:avLst>
              <a:gd name="adj" fmla="val 28321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2968" dirty="0">
              <a:solidFill>
                <a:schemeClr val="tx1"/>
              </a:solidFill>
            </a:endParaRP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3BE7E5E-1212-40B3-9171-196983D66A3D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193789" y="3144105"/>
            <a:ext cx="7803911" cy="7523016"/>
          </a:xfrm>
        </p:spPr>
        <p:txBody>
          <a:bodyPr vert="horz" lIns="150781" tIns="75390" rIns="150781" bIns="75390" rtlCol="0">
            <a:noAutofit/>
          </a:bodyPr>
          <a:lstStyle/>
          <a:p>
            <a:pPr algn="l"/>
            <a:r>
              <a:rPr lang="en-GB" sz="3200" dirty="0"/>
              <a:t>You can save up to 40% on membership at nearby gyms, health clubs and leisure centres, as well as discounted online workout subscriptions.</a:t>
            </a:r>
          </a:p>
          <a:p>
            <a:pPr algn="l"/>
            <a:r>
              <a:rPr lang="en-GB" sz="3200" dirty="0"/>
              <a:t>What’s included: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sz="3200" dirty="0"/>
              <a:t>Choose from over 4,000 gyms, yoga or Pilates studios, bootcamps or leisure centres across the UK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sz="3200" dirty="0"/>
              <a:t>Multi-activity membership options</a:t>
            </a:r>
          </a:p>
          <a:p>
            <a:pPr algn="l"/>
            <a:endParaRPr lang="en-US" sz="3200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DC73EEE-25D1-494C-87C2-BA587562C7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93789" y="1470642"/>
            <a:ext cx="12880259" cy="1015663"/>
          </a:xfrm>
        </p:spPr>
        <p:txBody>
          <a:bodyPr/>
          <a:lstStyle/>
          <a:p>
            <a:r>
              <a:rPr lang="en-GB" sz="6000" dirty="0">
                <a:solidFill>
                  <a:schemeClr val="accent6"/>
                </a:solidFill>
              </a:rPr>
              <a:t>Gym Discounts</a:t>
            </a:r>
            <a:endParaRPr lang="en-GB" sz="6000" baseline="30000" dirty="0">
              <a:solidFill>
                <a:schemeClr val="accent6"/>
              </a:solidFill>
            </a:endParaRPr>
          </a:p>
        </p:txBody>
      </p:sp>
      <p:sp>
        <p:nvSpPr>
          <p:cNvPr id="17" name="Circle: Hollow 16">
            <a:extLst>
              <a:ext uri="{FF2B5EF4-FFF2-40B4-BE49-F238E27FC236}">
                <a16:creationId xmlns:a16="http://schemas.microsoft.com/office/drawing/2014/main" id="{F29F1982-7F53-4701-91BE-BC63DE78E747}"/>
              </a:ext>
            </a:extLst>
          </p:cNvPr>
          <p:cNvSpPr/>
          <p:nvPr/>
        </p:nvSpPr>
        <p:spPr>
          <a:xfrm>
            <a:off x="10398890" y="504261"/>
            <a:ext cx="10162860" cy="10162860"/>
          </a:xfrm>
          <a:prstGeom prst="donut">
            <a:avLst>
              <a:gd name="adj" fmla="val 7905"/>
            </a:avLst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2968" dirty="0">
              <a:solidFill>
                <a:schemeClr val="tx1"/>
              </a:solidFill>
            </a:endParaRPr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A41CF5EE-9BB7-42CC-92ED-2687DCEF9206}"/>
              </a:ext>
            </a:extLst>
          </p:cNvPr>
          <p:cNvSpPr/>
          <p:nvPr/>
        </p:nvSpPr>
        <p:spPr>
          <a:xfrm>
            <a:off x="9004939" y="7275629"/>
            <a:ext cx="3005998" cy="3005998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968" dirty="0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71A56E53-3D7B-43DD-892B-7A45C221817C}"/>
              </a:ext>
            </a:extLst>
          </p:cNvPr>
          <p:cNvSpPr txBox="1"/>
          <p:nvPr/>
        </p:nvSpPr>
        <p:spPr>
          <a:xfrm>
            <a:off x="9433872" y="7901465"/>
            <a:ext cx="2520319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330"/>
              </a:spcAft>
            </a:pPr>
            <a:r>
              <a:rPr lang="en-GB" sz="3600" dirty="0">
                <a:solidFill>
                  <a:schemeClr val="bg1"/>
                </a:solidFill>
                <a:latin typeface="Co Text Light" panose="020B0303060202020204" pitchFamily="34" charset="0"/>
                <a:cs typeface="Co Text Light" panose="020B0303060202020204" pitchFamily="34" charset="0"/>
              </a:rPr>
              <a:t>Kickstart your fitness</a:t>
            </a:r>
          </a:p>
        </p:txBody>
      </p:sp>
    </p:spTree>
    <p:extLst>
      <p:ext uri="{BB962C8B-B14F-4D97-AF65-F5344CB8AC3E}">
        <p14:creationId xmlns:p14="http://schemas.microsoft.com/office/powerpoint/2010/main" val="377025938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>
            <a:extLst>
              <a:ext uri="{FF2B5EF4-FFF2-40B4-BE49-F238E27FC236}">
                <a16:creationId xmlns:a16="http://schemas.microsoft.com/office/drawing/2014/main" id="{15F8A3FA-367F-40C5-8AB5-B4840A957A7C}"/>
              </a:ext>
            </a:extLst>
          </p:cNvPr>
          <p:cNvSpPr txBox="1"/>
          <p:nvPr/>
        </p:nvSpPr>
        <p:spPr>
          <a:xfrm>
            <a:off x="1257646" y="1112490"/>
            <a:ext cx="7876990" cy="8536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947" dirty="0">
                <a:solidFill>
                  <a:srgbClr val="5B686E"/>
                </a:solidFill>
                <a:latin typeface="Co Text Light" panose="020B0303060202020204" pitchFamily="34" charset="0"/>
                <a:cs typeface="Co Text Light" panose="020B0303060202020204" pitchFamily="34" charset="0"/>
              </a:rPr>
              <a:t>Accessing the services</a:t>
            </a:r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56A25FF7-D682-480B-A925-336A6428179D}"/>
              </a:ext>
            </a:extLst>
          </p:cNvPr>
          <p:cNvSpPr/>
          <p:nvPr/>
        </p:nvSpPr>
        <p:spPr>
          <a:xfrm>
            <a:off x="16377365" y="8339356"/>
            <a:ext cx="2500839" cy="2498027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2968" dirty="0"/>
          </a:p>
        </p:txBody>
      </p:sp>
      <p:pic>
        <p:nvPicPr>
          <p:cNvPr id="7" name="Graphic 6" descr="Internet outline">
            <a:extLst>
              <a:ext uri="{FF2B5EF4-FFF2-40B4-BE49-F238E27FC236}">
                <a16:creationId xmlns:a16="http://schemas.microsoft.com/office/drawing/2014/main" id="{1EC25BCB-4061-4526-8CF1-95CF96AE220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6806418" y="8702675"/>
            <a:ext cx="1702816" cy="1702816"/>
          </a:xfrm>
          <a:prstGeom prst="rect">
            <a:avLst/>
          </a:prstGeom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0FA33DA2-7B3B-4232-B938-D9F790C305DC}"/>
              </a:ext>
            </a:extLst>
          </p:cNvPr>
          <p:cNvGrpSpPr/>
          <p:nvPr/>
        </p:nvGrpSpPr>
        <p:grpSpPr>
          <a:xfrm>
            <a:off x="1257646" y="2454275"/>
            <a:ext cx="18236329" cy="6986528"/>
            <a:chOff x="1257646" y="2454275"/>
            <a:chExt cx="18236329" cy="6986528"/>
          </a:xfrm>
        </p:grpSpPr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08554C82-3340-478A-B7D0-1DD1274151DC}"/>
                </a:ext>
              </a:extLst>
            </p:cNvPr>
            <p:cNvSpPr txBox="1"/>
            <p:nvPr/>
          </p:nvSpPr>
          <p:spPr>
            <a:xfrm>
              <a:off x="1257646" y="2454275"/>
              <a:ext cx="6156000" cy="6986528"/>
            </a:xfrm>
            <a:prstGeom prst="rect">
              <a:avLst/>
            </a:prstGeom>
            <a:noFill/>
          </p:spPr>
          <p:txBody>
            <a:bodyPr wrap="square" numCol="1" rtlCol="0">
              <a:spAutoFit/>
            </a:bodyPr>
            <a:lstStyle/>
            <a:p>
              <a:r>
                <a:rPr lang="en-US" sz="3200" dirty="0">
                  <a:solidFill>
                    <a:schemeClr val="accent2"/>
                  </a:solidFill>
                </a:rPr>
                <a:t>DoctorLine</a:t>
              </a:r>
            </a:p>
            <a:p>
              <a:r>
                <a:rPr lang="en-US" sz="3200" dirty="0">
                  <a:solidFill>
                    <a:srgbClr val="64747D"/>
                  </a:solidFill>
                </a:rPr>
                <a:t>Call: 0345 319 3991</a:t>
              </a:r>
            </a:p>
            <a:p>
              <a:r>
                <a:rPr lang="en-US" sz="3200" dirty="0">
                  <a:solidFill>
                    <a:srgbClr val="64747D"/>
                  </a:solidFill>
                </a:rPr>
                <a:t>Use code: </a:t>
              </a:r>
              <a:r>
                <a:rPr lang="en-US" sz="3200" dirty="0">
                  <a:solidFill>
                    <a:srgbClr val="64747D"/>
                  </a:solidFill>
                  <a:highlight>
                    <a:srgbClr val="FFFF00"/>
                  </a:highlight>
                </a:rPr>
                <a:t>72115</a:t>
              </a:r>
            </a:p>
            <a:p>
              <a:endParaRPr lang="en-US" sz="3200" dirty="0">
                <a:solidFill>
                  <a:srgbClr val="64747D"/>
                </a:solidFill>
              </a:endParaRPr>
            </a:p>
            <a:p>
              <a:r>
                <a:rPr lang="en-US" sz="3200" dirty="0">
                  <a:solidFill>
                    <a:schemeClr val="accent2"/>
                  </a:solidFill>
                </a:rPr>
                <a:t>24 Hour Advice and Information Line</a:t>
              </a:r>
            </a:p>
            <a:p>
              <a:r>
                <a:rPr lang="en-US" sz="3200" dirty="0">
                  <a:solidFill>
                    <a:schemeClr val="accent6"/>
                  </a:solidFill>
                  <a:ea typeface="Calibri" panose="020F0502020204030204" pitchFamily="34" charset="0"/>
                </a:rPr>
                <a:t>Call:</a:t>
              </a:r>
              <a:r>
                <a:rPr lang="en-GB" sz="3200" dirty="0">
                  <a:solidFill>
                    <a:srgbClr val="64747D"/>
                  </a:solidFill>
                </a:rPr>
                <a:t> 0800 092 0987		</a:t>
              </a:r>
            </a:p>
            <a:p>
              <a:r>
                <a:rPr lang="en-GB" sz="3200" dirty="0">
                  <a:solidFill>
                    <a:srgbClr val="64747D"/>
                  </a:solidFill>
                </a:rPr>
                <a:t>Quote Reference: </a:t>
              </a:r>
              <a:r>
                <a:rPr lang="en-GB" sz="3200" dirty="0">
                  <a:solidFill>
                    <a:srgbClr val="64747D"/>
                  </a:solidFill>
                  <a:highlight>
                    <a:srgbClr val="FFFF00"/>
                  </a:highlight>
                </a:rPr>
                <a:t>72115</a:t>
              </a:r>
            </a:p>
            <a:p>
              <a:endParaRPr lang="en-GB" sz="3200" dirty="0">
                <a:solidFill>
                  <a:srgbClr val="64747D"/>
                </a:solidFill>
                <a:highlight>
                  <a:srgbClr val="FFFF00"/>
                </a:highlight>
              </a:endParaRPr>
            </a:p>
            <a:p>
              <a:r>
                <a:rPr lang="en-GB" sz="3200" dirty="0">
                  <a:solidFill>
                    <a:schemeClr val="accent2"/>
                  </a:solidFill>
                  <a:latin typeface="+mj-lt"/>
                  <a:ea typeface="Calibri" panose="020F0502020204030204" pitchFamily="34" charset="0"/>
                </a:rPr>
                <a:t>Wisdom</a:t>
              </a:r>
            </a:p>
            <a:p>
              <a:r>
                <a:rPr lang="en-GB" sz="3200" dirty="0">
                  <a:solidFill>
                    <a:schemeClr val="tx2"/>
                  </a:solidFill>
                  <a:latin typeface="+mj-lt"/>
                  <a:ea typeface="Calibri" panose="020F0502020204030204" pitchFamily="34" charset="0"/>
                </a:rPr>
                <a:t>Download the app on iOS and Android or visit </a:t>
              </a:r>
              <a:r>
                <a:rPr lang="en-GB" sz="3200" dirty="0">
                  <a:solidFill>
                    <a:schemeClr val="tx2"/>
                  </a:solidFill>
                  <a:latin typeface="Co Text" panose="020B0503060202020204" pitchFamily="34" charset="0"/>
                  <a:ea typeface="Calibri" panose="020F0502020204030204" pitchFamily="34" charset="0"/>
                </a:rPr>
                <a:t>wisdom.healthassured.org</a:t>
              </a:r>
            </a:p>
            <a:p>
              <a:r>
                <a:rPr lang="en-GB" sz="3200" dirty="0">
                  <a:solidFill>
                    <a:schemeClr val="tx2"/>
                  </a:solidFill>
                  <a:latin typeface="+mj-lt"/>
                  <a:ea typeface="Calibri" panose="020F0502020204030204" pitchFamily="34" charset="0"/>
                </a:rPr>
                <a:t>Use code </a:t>
              </a:r>
              <a:r>
                <a:rPr lang="en-GB" sz="3200" dirty="0">
                  <a:solidFill>
                    <a:schemeClr val="tx2"/>
                  </a:solidFill>
                  <a:latin typeface="Co Text" panose="020B0503060202020204" pitchFamily="34" charset="0"/>
                  <a:ea typeface="Calibri" panose="020F0502020204030204" pitchFamily="34" charset="0"/>
                </a:rPr>
                <a:t>WHNI</a:t>
              </a:r>
              <a:r>
                <a:rPr lang="en-GB" sz="3200" dirty="0">
                  <a:solidFill>
                    <a:schemeClr val="tx2"/>
                  </a:solidFill>
                  <a:latin typeface="+mj-lt"/>
                  <a:ea typeface="Calibri" panose="020F0502020204030204" pitchFamily="34" charset="0"/>
                </a:rPr>
                <a:t> to register</a:t>
              </a:r>
              <a:endParaRPr lang="en-GB" sz="3200" dirty="0">
                <a:solidFill>
                  <a:srgbClr val="64747D"/>
                </a:solidFill>
              </a:endParaRP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B4A5391F-E428-41D1-93CB-55FB19BEF253}"/>
                </a:ext>
              </a:extLst>
            </p:cNvPr>
            <p:cNvSpPr txBox="1"/>
            <p:nvPr/>
          </p:nvSpPr>
          <p:spPr>
            <a:xfrm>
              <a:off x="9300108" y="2454910"/>
              <a:ext cx="6156000" cy="107721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GB" sz="3200" dirty="0">
                  <a:solidFill>
                    <a:schemeClr val="accent2"/>
                  </a:solidFill>
                  <a:latin typeface="+mj-lt"/>
                  <a:ea typeface="Calibri" panose="020F0502020204030204" pitchFamily="34" charset="0"/>
                </a:rPr>
                <a:t>Westfield Rewards</a:t>
              </a:r>
            </a:p>
            <a:p>
              <a:r>
                <a:rPr lang="en-GB" sz="3200" dirty="0">
                  <a:solidFill>
                    <a:schemeClr val="accent6"/>
                  </a:solidFill>
                  <a:latin typeface="+mj-lt"/>
                  <a:ea typeface="Calibri" panose="020F0502020204030204" pitchFamily="34" charset="0"/>
                </a:rPr>
                <a:t>Sign up via </a:t>
              </a:r>
              <a:r>
                <a:rPr lang="en-GB" sz="3200" dirty="0">
                  <a:solidFill>
                    <a:schemeClr val="accent6"/>
                  </a:solidFill>
                  <a:latin typeface="Co Text" panose="020B0503060202020204" pitchFamily="34" charset="0"/>
                  <a:ea typeface="Calibri" panose="020F0502020204030204" pitchFamily="34" charset="0"/>
                </a:rPr>
                <a:t>My Westfield</a:t>
              </a: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4B29A225-4DF0-4C9F-8644-24167E0C03F1}"/>
                </a:ext>
              </a:extLst>
            </p:cNvPr>
            <p:cNvSpPr txBox="1"/>
            <p:nvPr/>
          </p:nvSpPr>
          <p:spPr>
            <a:xfrm>
              <a:off x="9282872" y="3978275"/>
              <a:ext cx="10211103" cy="115416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>
                <a:spcAft>
                  <a:spcPts val="600"/>
                </a:spcAft>
              </a:pPr>
              <a:r>
                <a:rPr lang="en-GB" sz="3200" dirty="0">
                  <a:solidFill>
                    <a:schemeClr val="accent2"/>
                  </a:solidFill>
                </a:rPr>
                <a:t>Togetherall</a:t>
              </a:r>
            </a:p>
            <a:p>
              <a:pPr>
                <a:spcAft>
                  <a:spcPts val="600"/>
                </a:spcAft>
              </a:pPr>
              <a:r>
                <a:rPr lang="en-GB" sz="3200" dirty="0">
                  <a:solidFill>
                    <a:srgbClr val="64747D"/>
                  </a:solidFill>
                </a:rPr>
                <a:t>Visit: </a:t>
              </a:r>
              <a:r>
                <a:rPr lang="en-GB" sz="3200" dirty="0">
                  <a:solidFill>
                    <a:schemeClr val="accent6"/>
                  </a:solidFill>
                  <a:latin typeface="Co Text" panose="020B0503060202020204" pitchFamily="34" charset="0"/>
                </a:rPr>
                <a:t>togetherall.com/</a:t>
              </a:r>
              <a:r>
                <a:rPr lang="en-GB" sz="3200" dirty="0" err="1">
                  <a:solidFill>
                    <a:schemeClr val="accent6"/>
                  </a:solidFill>
                  <a:latin typeface="Co Text" panose="020B0503060202020204" pitchFamily="34" charset="0"/>
                </a:rPr>
                <a:t>joinnow</a:t>
              </a:r>
              <a:r>
                <a:rPr lang="en-GB" sz="3200" dirty="0">
                  <a:solidFill>
                    <a:schemeClr val="accent6"/>
                  </a:solidFill>
                  <a:latin typeface="Co Text" panose="020B0503060202020204" pitchFamily="34" charset="0"/>
                </a:rPr>
                <a:t>/</a:t>
              </a:r>
              <a:r>
                <a:rPr lang="en-GB" sz="3200" dirty="0" err="1">
                  <a:solidFill>
                    <a:schemeClr val="accent6"/>
                  </a:solidFill>
                  <a:latin typeface="Co Text" panose="020B0503060202020204" pitchFamily="34" charset="0"/>
                </a:rPr>
                <a:t>westfieldhealth</a:t>
              </a:r>
              <a:endParaRPr lang="en-GB" sz="3200" dirty="0">
                <a:solidFill>
                  <a:schemeClr val="accent6"/>
                </a:solidFill>
                <a:latin typeface="Co Text" panose="020B050306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57791173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>
            <a:extLst>
              <a:ext uri="{FF2B5EF4-FFF2-40B4-BE49-F238E27FC236}">
                <a16:creationId xmlns:a16="http://schemas.microsoft.com/office/drawing/2014/main" id="{15F8A3FA-367F-40C5-8AB5-B4840A957A7C}"/>
              </a:ext>
            </a:extLst>
          </p:cNvPr>
          <p:cNvSpPr txBox="1"/>
          <p:nvPr/>
        </p:nvSpPr>
        <p:spPr>
          <a:xfrm>
            <a:off x="1257646" y="1112490"/>
            <a:ext cx="7876990" cy="8536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947" dirty="0">
                <a:solidFill>
                  <a:srgbClr val="5B686E"/>
                </a:solidFill>
                <a:latin typeface="Co Text Light" panose="020B0303060202020204" pitchFamily="34" charset="0"/>
                <a:cs typeface="Co Text Light" panose="020B0303060202020204" pitchFamily="34" charset="0"/>
              </a:rPr>
              <a:t>Accessing </a:t>
            </a:r>
            <a:r>
              <a:rPr lang="en-US" sz="4947">
                <a:solidFill>
                  <a:srgbClr val="5B686E"/>
                </a:solidFill>
                <a:latin typeface="Co Text Light" panose="020B0303060202020204" pitchFamily="34" charset="0"/>
                <a:cs typeface="Co Text Light" panose="020B0303060202020204" pitchFamily="34" charset="0"/>
              </a:rPr>
              <a:t>the services</a:t>
            </a:r>
            <a:endParaRPr lang="en-US" sz="4947" dirty="0">
              <a:solidFill>
                <a:srgbClr val="5B686E"/>
              </a:solidFill>
              <a:latin typeface="Co Text Light" panose="020B0303060202020204" pitchFamily="34" charset="0"/>
              <a:cs typeface="Co Text Light" panose="020B0303060202020204" pitchFamily="34" charset="0"/>
            </a:endParaRPr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56A25FF7-D682-480B-A925-336A6428179D}"/>
              </a:ext>
            </a:extLst>
          </p:cNvPr>
          <p:cNvSpPr/>
          <p:nvPr/>
        </p:nvSpPr>
        <p:spPr>
          <a:xfrm>
            <a:off x="16273863" y="7957248"/>
            <a:ext cx="2689121" cy="2686097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2968" dirty="0"/>
          </a:p>
        </p:txBody>
      </p:sp>
      <p:pic>
        <p:nvPicPr>
          <p:cNvPr id="7" name="Graphic 6" descr="Internet outline">
            <a:extLst>
              <a:ext uri="{FF2B5EF4-FFF2-40B4-BE49-F238E27FC236}">
                <a16:creationId xmlns:a16="http://schemas.microsoft.com/office/drawing/2014/main" id="{1EC25BCB-4061-4526-8CF1-95CF96AE220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6702915" y="8320566"/>
            <a:ext cx="1831017" cy="1831017"/>
          </a:xfrm>
          <a:prstGeom prst="rect">
            <a:avLst/>
          </a:prstGeom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0FA33DA2-7B3B-4232-B938-D9F790C305DC}"/>
              </a:ext>
            </a:extLst>
          </p:cNvPr>
          <p:cNvGrpSpPr/>
          <p:nvPr/>
        </p:nvGrpSpPr>
        <p:grpSpPr>
          <a:xfrm>
            <a:off x="1257646" y="2454275"/>
            <a:ext cx="14198462" cy="3540065"/>
            <a:chOff x="1257646" y="2454275"/>
            <a:chExt cx="14198462" cy="3540065"/>
          </a:xfrm>
        </p:grpSpPr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08554C82-3340-478A-B7D0-1DD1274151DC}"/>
                </a:ext>
              </a:extLst>
            </p:cNvPr>
            <p:cNvSpPr txBox="1"/>
            <p:nvPr/>
          </p:nvSpPr>
          <p:spPr>
            <a:xfrm>
              <a:off x="1257646" y="2454275"/>
              <a:ext cx="6156000" cy="3046988"/>
            </a:xfrm>
            <a:prstGeom prst="rect">
              <a:avLst/>
            </a:prstGeom>
            <a:noFill/>
          </p:spPr>
          <p:txBody>
            <a:bodyPr wrap="square" numCol="1" rtlCol="0">
              <a:spAutoFit/>
            </a:bodyPr>
            <a:lstStyle/>
            <a:p>
              <a:r>
                <a:rPr lang="en-US" sz="3200" dirty="0">
                  <a:solidFill>
                    <a:schemeClr val="accent2"/>
                  </a:solidFill>
                </a:rPr>
                <a:t>Eldercare Advice</a:t>
              </a:r>
            </a:p>
            <a:p>
              <a:r>
                <a:rPr lang="en-US" sz="3200" dirty="0">
                  <a:solidFill>
                    <a:schemeClr val="accent6"/>
                  </a:solidFill>
                  <a:ea typeface="Calibri" panose="020F0502020204030204" pitchFamily="34" charset="0"/>
                </a:rPr>
                <a:t>Call:</a:t>
              </a:r>
              <a:r>
                <a:rPr lang="en-GB" sz="3200" dirty="0">
                  <a:solidFill>
                    <a:srgbClr val="64747D"/>
                  </a:solidFill>
                </a:rPr>
                <a:t> 0114 303 1060 		</a:t>
              </a:r>
            </a:p>
            <a:p>
              <a:r>
                <a:rPr lang="en-GB" sz="3200" dirty="0">
                  <a:solidFill>
                    <a:srgbClr val="64747D"/>
                  </a:solidFill>
                </a:rPr>
                <a:t>Quote Reference: </a:t>
              </a:r>
              <a:r>
                <a:rPr lang="en-GB" sz="3200" dirty="0">
                  <a:solidFill>
                    <a:srgbClr val="64747D"/>
                  </a:solidFill>
                  <a:highlight>
                    <a:srgbClr val="FFFF00"/>
                  </a:highlight>
                </a:rPr>
                <a:t>XXXX</a:t>
              </a:r>
            </a:p>
            <a:p>
              <a:endParaRPr lang="en-GB" sz="3200" dirty="0">
                <a:solidFill>
                  <a:srgbClr val="64747D"/>
                </a:solidFill>
                <a:highlight>
                  <a:srgbClr val="FFFF00"/>
                </a:highlight>
              </a:endParaRPr>
            </a:p>
            <a:p>
              <a:r>
                <a:rPr lang="en-GB" sz="3200" dirty="0">
                  <a:solidFill>
                    <a:schemeClr val="accent2"/>
                  </a:solidFill>
                  <a:latin typeface="+mj-lt"/>
                  <a:ea typeface="Calibri" panose="020F0502020204030204" pitchFamily="34" charset="0"/>
                </a:rPr>
                <a:t>Gym Discounts</a:t>
              </a:r>
            </a:p>
            <a:p>
              <a:r>
                <a:rPr lang="en-GB" sz="3200" dirty="0">
                  <a:solidFill>
                    <a:schemeClr val="tx2"/>
                  </a:solidFill>
                  <a:latin typeface="+mj-lt"/>
                  <a:ea typeface="Calibri" panose="020F0502020204030204" pitchFamily="34" charset="0"/>
                </a:rPr>
                <a:t>Access via </a:t>
              </a:r>
              <a:r>
                <a:rPr lang="en-GB" sz="3200" dirty="0">
                  <a:solidFill>
                    <a:schemeClr val="accent6"/>
                  </a:solidFill>
                  <a:latin typeface="Co Text" panose="020B0503060202020204" pitchFamily="34" charset="0"/>
                  <a:ea typeface="Calibri" panose="020F0502020204030204" pitchFamily="34" charset="0"/>
                </a:rPr>
                <a:t>My Westfield</a:t>
              </a:r>
              <a:endParaRPr lang="en-GB" sz="3200" dirty="0">
                <a:solidFill>
                  <a:schemeClr val="tx2"/>
                </a:solidFill>
                <a:latin typeface="+mj-lt"/>
                <a:ea typeface="Calibri" panose="020F0502020204030204" pitchFamily="34" charset="0"/>
              </a:endParaRP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B4A5391F-E428-41D1-93CB-55FB19BEF253}"/>
                </a:ext>
              </a:extLst>
            </p:cNvPr>
            <p:cNvSpPr txBox="1"/>
            <p:nvPr/>
          </p:nvSpPr>
          <p:spPr>
            <a:xfrm>
              <a:off x="9300108" y="2454910"/>
              <a:ext cx="6156000" cy="353943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GB" sz="3200" dirty="0">
                  <a:solidFill>
                    <a:schemeClr val="accent2"/>
                  </a:solidFill>
                </a:rPr>
                <a:t>Structured Counselling</a:t>
              </a:r>
            </a:p>
            <a:p>
              <a:r>
                <a:rPr lang="en-US" sz="3200" dirty="0">
                  <a:solidFill>
                    <a:srgbClr val="64747D"/>
                  </a:solidFill>
                </a:rPr>
                <a:t>The telephone counsellor will arrange the sessions if they think that it will be of benefit.</a:t>
              </a:r>
            </a:p>
            <a:p>
              <a:r>
                <a:rPr lang="en-GB" sz="3200" dirty="0">
                  <a:solidFill>
                    <a:schemeClr val="accent6"/>
                  </a:solidFill>
                  <a:latin typeface="Co Text Light" panose="020B0503060202020204" pitchFamily="34" charset="0"/>
                </a:rPr>
                <a:t>Call: </a:t>
              </a:r>
              <a:r>
                <a:rPr lang="en-GB" sz="3200" dirty="0">
                  <a:solidFill>
                    <a:srgbClr val="64747D"/>
                  </a:solidFill>
                </a:rPr>
                <a:t>0800 092 0987</a:t>
              </a:r>
            </a:p>
            <a:p>
              <a:r>
                <a:rPr lang="en-GB" sz="3200" dirty="0">
                  <a:solidFill>
                    <a:srgbClr val="64747D"/>
                  </a:solidFill>
                </a:rPr>
                <a:t>Quote Reference: </a:t>
              </a:r>
              <a:r>
                <a:rPr lang="en-GB" sz="3200" dirty="0">
                  <a:solidFill>
                    <a:srgbClr val="64747D"/>
                  </a:solidFill>
                  <a:highlight>
                    <a:srgbClr val="FFFF00"/>
                  </a:highlight>
                </a:rPr>
                <a:t>XXXX</a:t>
              </a:r>
            </a:p>
            <a:p>
              <a:endParaRPr lang="en-GB" sz="3200" dirty="0">
                <a:solidFill>
                  <a:schemeClr val="accent2"/>
                </a:solidFill>
                <a:latin typeface="+mj-lt"/>
                <a:ea typeface="Calibri" panose="020F050202020403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4230975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person sitting at a table using a computer&#10;&#10;Description automatically generated with medium confidence">
            <a:extLst>
              <a:ext uri="{FF2B5EF4-FFF2-40B4-BE49-F238E27FC236}">
                <a16:creationId xmlns:a16="http://schemas.microsoft.com/office/drawing/2014/main" id="{BC2168FE-5AC6-4DD2-8573-FD7BEDF6CEF3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371504" y="579432"/>
            <a:ext cx="10162158" cy="10163094"/>
          </a:xfrm>
          <a:prstGeom prst="ellipse">
            <a:avLst/>
          </a:prstGeom>
        </p:spPr>
      </p:pic>
      <p:sp>
        <p:nvSpPr>
          <p:cNvPr id="9" name="Doughnut 9">
            <a:extLst>
              <a:ext uri="{FF2B5EF4-FFF2-40B4-BE49-F238E27FC236}">
                <a16:creationId xmlns:a16="http://schemas.microsoft.com/office/drawing/2014/main" id="{35F74124-7C9B-4A50-ACD6-A42CC733B315}"/>
              </a:ext>
            </a:extLst>
          </p:cNvPr>
          <p:cNvSpPr/>
          <p:nvPr/>
        </p:nvSpPr>
        <p:spPr>
          <a:xfrm>
            <a:off x="10371153" y="579549"/>
            <a:ext cx="10162860" cy="10162860"/>
          </a:xfrm>
          <a:prstGeom prst="donut">
            <a:avLst>
              <a:gd name="adj" fmla="val 12500"/>
            </a:avLst>
          </a:prstGeom>
          <a:solidFill>
            <a:srgbClr val="E94D1B">
              <a:alpha val="4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968" dirty="0">
              <a:solidFill>
                <a:schemeClr val="tx1"/>
              </a:solidFill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02A5A528-DC24-464B-B06C-437AB783F7AE}"/>
              </a:ext>
            </a:extLst>
          </p:cNvPr>
          <p:cNvSpPr txBox="1"/>
          <p:nvPr/>
        </p:nvSpPr>
        <p:spPr>
          <a:xfrm>
            <a:off x="1193789" y="1379806"/>
            <a:ext cx="7321416" cy="8536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947" dirty="0">
                <a:solidFill>
                  <a:srgbClr val="5B686E"/>
                </a:solidFill>
                <a:latin typeface="Co Text Light" panose="020B0303060202020204" pitchFamily="34" charset="0"/>
                <a:cs typeface="Co Text Light" panose="020B0303060202020204" pitchFamily="34" charset="0"/>
              </a:rPr>
              <a:t>My Westfield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4ADB23DC-C4C2-4FCB-B6F3-E9269D238C2C}"/>
              </a:ext>
            </a:extLst>
          </p:cNvPr>
          <p:cNvSpPr txBox="1"/>
          <p:nvPr/>
        </p:nvSpPr>
        <p:spPr>
          <a:xfrm>
            <a:off x="1257646" y="2873030"/>
            <a:ext cx="8763491" cy="45239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2968"/>
              </a:spcAft>
            </a:pPr>
            <a:r>
              <a:rPr lang="en-GB" sz="2968" dirty="0">
                <a:solidFill>
                  <a:srgbClr val="5B686E"/>
                </a:solidFill>
                <a:latin typeface="Co Text Light" panose="020B0303060202020204" pitchFamily="34" charset="0"/>
                <a:cs typeface="Co Text Light" panose="020B0303060202020204" pitchFamily="34" charset="0"/>
              </a:rPr>
              <a:t>You can register for My Westfield to:</a:t>
            </a:r>
          </a:p>
          <a:p>
            <a:pPr marL="565442" indent="-565442">
              <a:spcAft>
                <a:spcPts val="2968"/>
              </a:spcAft>
              <a:buFont typeface="Arial" panose="020B0604020202020204" pitchFamily="34" charset="0"/>
              <a:buChar char="•"/>
            </a:pPr>
            <a:r>
              <a:rPr lang="en-GB" sz="2968" dirty="0">
                <a:solidFill>
                  <a:srgbClr val="5B686E"/>
                </a:solidFill>
                <a:latin typeface="Co Text Light" panose="020B0303060202020204" pitchFamily="34" charset="0"/>
                <a:cs typeface="Co Text Light" panose="020B0303060202020204" pitchFamily="34" charset="0"/>
              </a:rPr>
              <a:t>View your plan documents</a:t>
            </a:r>
          </a:p>
          <a:p>
            <a:pPr marL="565442" indent="-565442">
              <a:spcAft>
                <a:spcPts val="2968"/>
              </a:spcAft>
              <a:buFont typeface="Arial" panose="020B0604020202020204" pitchFamily="34" charset="0"/>
              <a:buChar char="•"/>
            </a:pPr>
            <a:r>
              <a:rPr lang="en-GB" sz="2968" dirty="0">
                <a:solidFill>
                  <a:srgbClr val="5B686E"/>
                </a:solidFill>
                <a:latin typeface="Co Text Light" panose="020B0303060202020204" pitchFamily="34" charset="0"/>
                <a:cs typeface="Co Text Light" panose="020B0303060202020204" pitchFamily="34" charset="0"/>
              </a:rPr>
              <a:t>Access all your services</a:t>
            </a:r>
          </a:p>
          <a:p>
            <a:pPr>
              <a:spcAft>
                <a:spcPts val="2968"/>
              </a:spcAft>
            </a:pPr>
            <a:r>
              <a:rPr lang="en-GB" sz="3958" dirty="0">
                <a:solidFill>
                  <a:schemeClr val="accent1"/>
                </a:solidFill>
                <a:latin typeface="Co Text Light" panose="020B0303060202020204" pitchFamily="34" charset="0"/>
                <a:cs typeface="Co Text Light" panose="020B0303060202020204" pitchFamily="34" charset="0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westfieldhealth.com/my-</a:t>
            </a:r>
            <a:r>
              <a:rPr lang="en-GB" sz="3958" dirty="0" err="1">
                <a:solidFill>
                  <a:schemeClr val="accent1"/>
                </a:solidFill>
                <a:latin typeface="Co Text Light" panose="020B0303060202020204" pitchFamily="34" charset="0"/>
                <a:cs typeface="Co Text Light" panose="020B0303060202020204" pitchFamily="34" charset="0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westfield</a:t>
            </a:r>
            <a:endParaRPr lang="en-GB" sz="3958" dirty="0">
              <a:solidFill>
                <a:schemeClr val="accent1"/>
              </a:solidFill>
              <a:latin typeface="Co Text Light" panose="020B0303060202020204" pitchFamily="34" charset="0"/>
              <a:cs typeface="Co Text Light" panose="020B0303060202020204" pitchFamily="34" charset="0"/>
            </a:endParaRPr>
          </a:p>
          <a:p>
            <a:pPr>
              <a:spcAft>
                <a:spcPts val="2968"/>
              </a:spcAft>
            </a:pPr>
            <a:r>
              <a:rPr lang="en-GB" sz="2968" dirty="0">
                <a:solidFill>
                  <a:srgbClr val="5B686E"/>
                </a:solidFill>
                <a:latin typeface="Co Text Light" panose="020B0303060202020204" pitchFamily="34" charset="0"/>
                <a:cs typeface="Co Text Light" panose="020B0303060202020204" pitchFamily="34" charset="0"/>
              </a:rPr>
              <a:t>Download the mobile app on the Apple App Store or Google Play</a:t>
            </a:r>
            <a:r>
              <a:rPr lang="en-GB" sz="2968" dirty="0">
                <a:solidFill>
                  <a:schemeClr val="accent1"/>
                </a:solidFill>
                <a:latin typeface="Co Text Light" panose="020B0303060202020204" pitchFamily="34" charset="0"/>
                <a:cs typeface="Co Text Light" panose="020B0303060202020204" pitchFamily="34" charset="0"/>
              </a:rPr>
              <a:t> </a:t>
            </a:r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11D4D075-AEDF-40C2-A6F2-18FE51A77F42}"/>
              </a:ext>
            </a:extLst>
          </p:cNvPr>
          <p:cNvSpPr/>
          <p:nvPr/>
        </p:nvSpPr>
        <p:spPr>
          <a:xfrm>
            <a:off x="10358941" y="220393"/>
            <a:ext cx="2689121" cy="2686097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2968" dirty="0"/>
          </a:p>
        </p:txBody>
      </p:sp>
      <p:pic>
        <p:nvPicPr>
          <p:cNvPr id="15" name="Graphic 14" descr="Internet outline">
            <a:extLst>
              <a:ext uri="{FF2B5EF4-FFF2-40B4-BE49-F238E27FC236}">
                <a16:creationId xmlns:a16="http://schemas.microsoft.com/office/drawing/2014/main" id="{2373955D-2866-448B-8214-E4391C2EFA0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0787993" y="647933"/>
            <a:ext cx="1831017" cy="1831017"/>
          </a:xfrm>
          <a:prstGeom prst="rect">
            <a:avLst/>
          </a:prstGeom>
        </p:spPr>
      </p:pic>
      <p:pic>
        <p:nvPicPr>
          <p:cNvPr id="16" name="Picture 2" descr="App Store logo and symbol, meaning, history, PNG">
            <a:extLst>
              <a:ext uri="{FF2B5EF4-FFF2-40B4-BE49-F238E27FC236}">
                <a16:creationId xmlns:a16="http://schemas.microsoft.com/office/drawing/2014/main" id="{CBE29A74-FA8F-4C87-B767-9C4312280EE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286465" y="8036553"/>
            <a:ext cx="2920257" cy="10091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4">
            <a:extLst>
              <a:ext uri="{FF2B5EF4-FFF2-40B4-BE49-F238E27FC236}">
                <a16:creationId xmlns:a16="http://schemas.microsoft.com/office/drawing/2014/main" id="{166F113B-1A25-42BB-A394-108F4BDF2ED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855477" y="8036553"/>
            <a:ext cx="3421796" cy="10091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89539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B36A22F3-56EA-674E-B5EB-7BA5F74D6D7C}"/>
              </a:ext>
            </a:extLst>
          </p:cNvPr>
          <p:cNvSpPr/>
          <p:nvPr/>
        </p:nvSpPr>
        <p:spPr>
          <a:xfrm>
            <a:off x="0" y="397"/>
            <a:ext cx="20104100" cy="11308556"/>
          </a:xfrm>
          <a:prstGeom prst="rect">
            <a:avLst/>
          </a:prstGeom>
          <a:solidFill>
            <a:srgbClr val="D5E8E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968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CC10F91-9763-6F4B-9947-77455657A23F}"/>
              </a:ext>
            </a:extLst>
          </p:cNvPr>
          <p:cNvSpPr txBox="1"/>
          <p:nvPr/>
        </p:nvSpPr>
        <p:spPr>
          <a:xfrm>
            <a:off x="11556908" y="2812802"/>
            <a:ext cx="7321416" cy="10057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936" dirty="0">
                <a:solidFill>
                  <a:srgbClr val="5B686E"/>
                </a:solidFill>
                <a:latin typeface="Co Text Light" panose="020B0303060202020204" pitchFamily="34" charset="0"/>
                <a:cs typeface="Co Text Light" panose="020B0303060202020204" pitchFamily="34" charset="0"/>
              </a:rPr>
              <a:t>Thank you</a:t>
            </a:r>
            <a:endParaRPr lang="en-US" sz="5936" dirty="0">
              <a:solidFill>
                <a:srgbClr val="5B686E"/>
              </a:solidFill>
              <a:latin typeface="Co Text" panose="020B0603060202020204" pitchFamily="34" charset="0"/>
              <a:cs typeface="Co Text" panose="020B0603060202020204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55E8A63-F3FC-3246-A3F5-28AAAE3B2A04}"/>
              </a:ext>
            </a:extLst>
          </p:cNvPr>
          <p:cNvSpPr txBox="1"/>
          <p:nvPr/>
        </p:nvSpPr>
        <p:spPr>
          <a:xfrm>
            <a:off x="11556908" y="4222834"/>
            <a:ext cx="8098636" cy="29339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38" dirty="0">
                <a:solidFill>
                  <a:srgbClr val="5B686E"/>
                </a:solidFill>
                <a:latin typeface="Co Text Light" panose="020B0303060202020204" pitchFamily="34" charset="0"/>
                <a:cs typeface="Co Text Light" panose="020B0303060202020204" pitchFamily="34" charset="0"/>
              </a:rPr>
              <a:t>Westfield House</a:t>
            </a:r>
          </a:p>
          <a:p>
            <a:r>
              <a:rPr lang="en-US" sz="2638" dirty="0">
                <a:solidFill>
                  <a:srgbClr val="5B686E"/>
                </a:solidFill>
                <a:latin typeface="Co Text Light" panose="020B0303060202020204" pitchFamily="34" charset="0"/>
                <a:cs typeface="Co Text Light" panose="020B0303060202020204" pitchFamily="34" charset="0"/>
              </a:rPr>
              <a:t>60 Charter Row</a:t>
            </a:r>
          </a:p>
          <a:p>
            <a:r>
              <a:rPr lang="en-US" sz="2638" dirty="0">
                <a:solidFill>
                  <a:srgbClr val="5B686E"/>
                </a:solidFill>
                <a:latin typeface="Co Text Light" panose="020B0303060202020204" pitchFamily="34" charset="0"/>
                <a:cs typeface="Co Text Light" panose="020B0303060202020204" pitchFamily="34" charset="0"/>
              </a:rPr>
              <a:t>Sheffield</a:t>
            </a:r>
          </a:p>
          <a:p>
            <a:r>
              <a:rPr lang="en-US" sz="2638" dirty="0">
                <a:solidFill>
                  <a:srgbClr val="5B686E"/>
                </a:solidFill>
                <a:latin typeface="Co Text Light" panose="020B0303060202020204" pitchFamily="34" charset="0"/>
                <a:cs typeface="Co Text Light" panose="020B0303060202020204" pitchFamily="34" charset="0"/>
              </a:rPr>
              <a:t>S1 3FZ</a:t>
            </a:r>
          </a:p>
          <a:p>
            <a:endParaRPr lang="en-GB" sz="2638" dirty="0">
              <a:solidFill>
                <a:srgbClr val="5B686E"/>
              </a:solidFill>
              <a:latin typeface="Co Text Light" panose="020B0303060202020204" pitchFamily="34" charset="0"/>
              <a:cs typeface="Co Text Light" panose="020B0303060202020204" pitchFamily="34" charset="0"/>
            </a:endParaRPr>
          </a:p>
          <a:p>
            <a:r>
              <a:rPr lang="en-GB" sz="2638" dirty="0">
                <a:solidFill>
                  <a:srgbClr val="5B686E"/>
                </a:solidFill>
                <a:latin typeface="Co Text Light" panose="020B0303060202020204" pitchFamily="34" charset="0"/>
                <a:cs typeface="Co Text Light" panose="020B0303060202020204" pitchFamily="34" charset="0"/>
              </a:rPr>
              <a:t>0114 250 2000</a:t>
            </a:r>
          </a:p>
          <a:p>
            <a:r>
              <a:rPr lang="en-GB" sz="2638" dirty="0" err="1">
                <a:solidFill>
                  <a:srgbClr val="5B686E"/>
                </a:solidFill>
                <a:latin typeface="Co Text" panose="020B0603060202020204" pitchFamily="34" charset="0"/>
                <a:cs typeface="Co Text" panose="020B0603060202020204" pitchFamily="34" charset="0"/>
              </a:rPr>
              <a:t>www.westfieldhealth.com</a:t>
            </a:r>
            <a:endParaRPr lang="en-GB" sz="2638" dirty="0">
              <a:solidFill>
                <a:srgbClr val="5B686E"/>
              </a:solidFill>
              <a:latin typeface="Co Text" panose="020B0603060202020204" pitchFamily="34" charset="0"/>
              <a:cs typeface="Co Text" panose="020B0603060202020204" pitchFamily="34" charset="0"/>
            </a:endParaRP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CC3D643E-BEF1-B54B-BE33-25FD7A926962}"/>
              </a:ext>
            </a:extLst>
          </p:cNvPr>
          <p:cNvSpPr/>
          <p:nvPr/>
        </p:nvSpPr>
        <p:spPr>
          <a:xfrm>
            <a:off x="-3271561" y="-1192100"/>
            <a:ext cx="13693549" cy="13693549"/>
          </a:xfrm>
          <a:prstGeom prst="ellipse">
            <a:avLst/>
          </a:prstGeom>
          <a:blipFill dpi="0" rotWithShape="1"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968"/>
          </a:p>
        </p:txBody>
      </p:sp>
      <p:sp>
        <p:nvSpPr>
          <p:cNvPr id="10" name="Doughnut 9">
            <a:extLst>
              <a:ext uri="{FF2B5EF4-FFF2-40B4-BE49-F238E27FC236}">
                <a16:creationId xmlns:a16="http://schemas.microsoft.com/office/drawing/2014/main" id="{B725740C-FE64-5045-8E81-BE2A659CF1CE}"/>
              </a:ext>
            </a:extLst>
          </p:cNvPr>
          <p:cNvSpPr/>
          <p:nvPr/>
        </p:nvSpPr>
        <p:spPr>
          <a:xfrm>
            <a:off x="-3271561" y="-1192100"/>
            <a:ext cx="13693549" cy="13693549"/>
          </a:xfrm>
          <a:prstGeom prst="donut">
            <a:avLst>
              <a:gd name="adj" fmla="val 12500"/>
            </a:avLst>
          </a:prstGeom>
          <a:solidFill>
            <a:srgbClr val="E94D1B">
              <a:alpha val="4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968">
              <a:solidFill>
                <a:schemeClr val="tx1"/>
              </a:solidFill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46E3E90B-A885-4DCE-9966-9E529E4934DD}"/>
              </a:ext>
            </a:extLst>
          </p:cNvPr>
          <p:cNvSpPr txBox="1"/>
          <p:nvPr/>
        </p:nvSpPr>
        <p:spPr>
          <a:xfrm>
            <a:off x="11556908" y="9921875"/>
            <a:ext cx="7922917" cy="9043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319" dirty="0">
                <a:solidFill>
                  <a:srgbClr val="5D686E"/>
                </a:solidFill>
              </a:rPr>
              <a:t>Westfield Health is a trading name of Westfield Health &amp; Wellbeing Ltd and is registered in England &amp; Wales company number 9871093.</a:t>
            </a:r>
          </a:p>
          <a:p>
            <a:endParaRPr lang="en-US" sz="1319" dirty="0">
              <a:solidFill>
                <a:srgbClr val="5D686E"/>
              </a:solidFill>
            </a:endParaRPr>
          </a:p>
          <a:p>
            <a:r>
              <a:rPr lang="en-US" sz="1319" dirty="0">
                <a:solidFill>
                  <a:srgbClr val="5D686E"/>
                </a:solidFill>
              </a:rPr>
              <a:t>Westfield Health is a registered trademark.</a:t>
            </a:r>
            <a:endParaRPr lang="en-GB" sz="1319" dirty="0">
              <a:solidFill>
                <a:srgbClr val="5D686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6781386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BDB3726E-C554-E345-6726-EF21F384FCF6}"/>
              </a:ext>
            </a:extLst>
          </p:cNvPr>
          <p:cNvSpPr/>
          <p:nvPr/>
        </p:nvSpPr>
        <p:spPr>
          <a:xfrm>
            <a:off x="0" y="4359274"/>
            <a:ext cx="20104100" cy="6950075"/>
          </a:xfrm>
          <a:prstGeom prst="rect">
            <a:avLst/>
          </a:prstGeom>
          <a:solidFill>
            <a:srgbClr val="D4E8E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1031436" y="639303"/>
            <a:ext cx="10390001" cy="928844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0"/>
              </a:spcBef>
            </a:pPr>
            <a:r>
              <a:rPr lang="en-GB" sz="5936" dirty="0"/>
              <a:t>Healthy Extras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1001796" y="2081715"/>
            <a:ext cx="15908253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GB" sz="3000" dirty="0">
                <a:solidFill>
                  <a:srgbClr val="5D686E"/>
                </a:solidFill>
                <a:cs typeface="Arial" panose="020B0604020202020204" pitchFamily="34" charset="0"/>
              </a:rPr>
              <a:t>Combining key services to ensure you have telephone or online access to professional help to support your wellbeing.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9079D682-F450-40C1-8418-C597F236E71B}"/>
              </a:ext>
            </a:extLst>
          </p:cNvPr>
          <p:cNvSpPr/>
          <p:nvPr/>
        </p:nvSpPr>
        <p:spPr>
          <a:xfrm>
            <a:off x="983412" y="4763447"/>
            <a:ext cx="6858838" cy="461664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1200"/>
              </a:spcAft>
              <a:buClr>
                <a:schemeClr val="accent2"/>
              </a:buClr>
            </a:pPr>
            <a:r>
              <a:rPr lang="en-GB" sz="2400" dirty="0">
                <a:solidFill>
                  <a:schemeClr val="accent1"/>
                </a:solidFill>
                <a:latin typeface="Co Text" panose="020B0503060202020204" pitchFamily="34" charset="0"/>
              </a:rPr>
              <a:t>DoctorLine </a:t>
            </a:r>
            <a:br>
              <a:rPr lang="en-GB" sz="2400" b="1" dirty="0">
                <a:solidFill>
                  <a:schemeClr val="accent6"/>
                </a:solidFill>
              </a:rPr>
            </a:br>
            <a:r>
              <a:rPr lang="en-GB" sz="2400" dirty="0">
                <a:solidFill>
                  <a:schemeClr val="accent6"/>
                </a:solidFill>
              </a:rPr>
              <a:t>24/7 telephone access to a practising UK GP.</a:t>
            </a:r>
          </a:p>
          <a:p>
            <a:pPr>
              <a:spcAft>
                <a:spcPts val="1200"/>
              </a:spcAft>
              <a:buClr>
                <a:schemeClr val="accent2"/>
              </a:buClr>
            </a:pPr>
            <a:r>
              <a:rPr lang="en-GB" sz="2400" dirty="0" err="1">
                <a:solidFill>
                  <a:schemeClr val="accent1"/>
                </a:solidFill>
                <a:latin typeface="Co Text" panose="020B0503060202020204" pitchFamily="34" charset="0"/>
              </a:rPr>
              <a:t>Togetherall</a:t>
            </a:r>
            <a:r>
              <a:rPr lang="en-GB" sz="2400" dirty="0">
                <a:solidFill>
                  <a:schemeClr val="accent2"/>
                </a:solidFill>
                <a:latin typeface="Co Text" panose="020B0503060202020204" pitchFamily="34" charset="0"/>
              </a:rPr>
              <a:t> </a:t>
            </a:r>
            <a:br>
              <a:rPr lang="en-GB" sz="2400" b="1" dirty="0">
                <a:solidFill>
                  <a:schemeClr val="accent2"/>
                </a:solidFill>
              </a:rPr>
            </a:br>
            <a:r>
              <a:rPr lang="en-GB" sz="2400" dirty="0">
                <a:solidFill>
                  <a:schemeClr val="accent6"/>
                </a:solidFill>
              </a:rPr>
              <a:t>A safe online space to get the support you need, in confidence. </a:t>
            </a:r>
          </a:p>
          <a:p>
            <a:pPr>
              <a:spcAft>
                <a:spcPts val="1200"/>
              </a:spcAft>
              <a:buClr>
                <a:schemeClr val="accent2"/>
              </a:buClr>
            </a:pPr>
            <a:r>
              <a:rPr lang="en-GB" sz="2400" dirty="0">
                <a:solidFill>
                  <a:schemeClr val="accent1"/>
                </a:solidFill>
                <a:latin typeface="Co Text" panose="020B0503060202020204" pitchFamily="34" charset="0"/>
              </a:rPr>
              <a:t>24 Hour Advice &amp; Information Line</a:t>
            </a:r>
            <a:br>
              <a:rPr lang="en-GB" sz="2400" b="1" dirty="0">
                <a:solidFill>
                  <a:schemeClr val="accent2"/>
                </a:solidFill>
              </a:rPr>
            </a:br>
            <a:r>
              <a:rPr lang="en-GB" sz="2400" dirty="0">
                <a:solidFill>
                  <a:schemeClr val="accent6"/>
                </a:solidFill>
              </a:rPr>
              <a:t>Confidential guidance on medical, legal or domestic issues.</a:t>
            </a:r>
          </a:p>
          <a:p>
            <a:pPr>
              <a:spcAft>
                <a:spcPts val="1200"/>
              </a:spcAft>
              <a:buClr>
                <a:schemeClr val="accent2"/>
              </a:buClr>
            </a:pPr>
            <a:r>
              <a:rPr lang="en-GB" sz="2400" dirty="0">
                <a:solidFill>
                  <a:schemeClr val="accent1"/>
                </a:solidFill>
                <a:latin typeface="Co Text" panose="020B0503060202020204" pitchFamily="34" charset="0"/>
              </a:rPr>
              <a:t>Westfield Rewards</a:t>
            </a:r>
            <a:br>
              <a:rPr lang="en-GB" sz="2400" dirty="0">
                <a:solidFill>
                  <a:schemeClr val="accent5"/>
                </a:solidFill>
              </a:rPr>
            </a:br>
            <a:r>
              <a:rPr lang="en-GB" sz="2400" dirty="0">
                <a:solidFill>
                  <a:schemeClr val="accent6"/>
                </a:solidFill>
              </a:rPr>
              <a:t>Discounts and special offers at hundreds of retailers, restaurants and destinations.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C0A49FDA-B4BE-42E8-0E1B-5DF1BABB7EE8}"/>
              </a:ext>
            </a:extLst>
          </p:cNvPr>
          <p:cNvSpPr txBox="1"/>
          <p:nvPr/>
        </p:nvSpPr>
        <p:spPr>
          <a:xfrm>
            <a:off x="1001795" y="3344424"/>
            <a:ext cx="16822655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GB" sz="3000" dirty="0">
                <a:solidFill>
                  <a:srgbClr val="5D686E"/>
                </a:solidFill>
                <a:latin typeface="Co Text" panose="020B0503060202020204" pitchFamily="34" charset="0"/>
                <a:cs typeface="Arial" panose="020B0604020202020204" pitchFamily="34" charset="0"/>
              </a:rPr>
              <a:t>Included services: </a:t>
            </a:r>
            <a:r>
              <a:rPr lang="en-GB" sz="3000" dirty="0">
                <a:solidFill>
                  <a:srgbClr val="FF0000"/>
                </a:solidFill>
                <a:highlight>
                  <a:srgbClr val="FFFF00"/>
                </a:highlight>
                <a:latin typeface="Co Text" panose="020B0503060202020204" pitchFamily="34" charset="0"/>
                <a:cs typeface="Arial" panose="020B0604020202020204" pitchFamily="34" charset="0"/>
              </a:rPr>
              <a:t>DELETE THE SERVICES AND SLIDES DEPENDING ON PLAN</a:t>
            </a:r>
            <a:endParaRPr lang="en-GB" sz="3000" dirty="0">
              <a:solidFill>
                <a:srgbClr val="5D686E"/>
              </a:solidFill>
              <a:latin typeface="Co Text" panose="020B0503060202020204" pitchFamily="34" charset="0"/>
              <a:cs typeface="Arial" panose="020B0604020202020204" pitchFamily="34" charset="0"/>
            </a:endParaRPr>
          </a:p>
        </p:txBody>
      </p:sp>
      <p:sp>
        <p:nvSpPr>
          <p:cNvPr id="55" name="Rectangle 54">
            <a:extLst>
              <a:ext uri="{FF2B5EF4-FFF2-40B4-BE49-F238E27FC236}">
                <a16:creationId xmlns:a16="http://schemas.microsoft.com/office/drawing/2014/main" id="{8C106F0F-BD66-B910-8D8F-8E470E8F6438}"/>
              </a:ext>
            </a:extLst>
          </p:cNvPr>
          <p:cNvSpPr/>
          <p:nvPr/>
        </p:nvSpPr>
        <p:spPr>
          <a:xfrm>
            <a:off x="10814050" y="4763447"/>
            <a:ext cx="7924800" cy="37240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1200"/>
              </a:spcAft>
              <a:buClr>
                <a:schemeClr val="accent2"/>
              </a:buClr>
            </a:pPr>
            <a:r>
              <a:rPr lang="en-GB" sz="2400" dirty="0">
                <a:solidFill>
                  <a:schemeClr val="accent1"/>
                </a:solidFill>
                <a:latin typeface="Co Text" panose="020B0503060202020204" pitchFamily="34" charset="0"/>
              </a:rPr>
              <a:t>Eldercare Advice</a:t>
            </a:r>
            <a:r>
              <a:rPr lang="en-GB" sz="2400" dirty="0">
                <a:solidFill>
                  <a:schemeClr val="accent2"/>
                </a:solidFill>
                <a:latin typeface="Co Text" panose="020B0503060202020204" pitchFamily="34" charset="0"/>
              </a:rPr>
              <a:t> </a:t>
            </a:r>
            <a:br>
              <a:rPr lang="en-GB" sz="2400" b="1" dirty="0">
                <a:solidFill>
                  <a:schemeClr val="accent2"/>
                </a:solidFill>
              </a:rPr>
            </a:br>
            <a:r>
              <a:rPr lang="en-GB" sz="2400" dirty="0">
                <a:solidFill>
                  <a:schemeClr val="accent6"/>
                </a:solidFill>
              </a:rPr>
              <a:t>A Telephone Care Advisory Service for support with caring responsibilities.</a:t>
            </a:r>
          </a:p>
          <a:p>
            <a:pPr>
              <a:spcAft>
                <a:spcPts val="1200"/>
              </a:spcAft>
              <a:buClr>
                <a:schemeClr val="accent2"/>
              </a:buClr>
            </a:pPr>
            <a:r>
              <a:rPr lang="en-GB" sz="2400" dirty="0">
                <a:solidFill>
                  <a:schemeClr val="accent1"/>
                </a:solidFill>
                <a:latin typeface="Co Text" panose="020B0503060202020204" pitchFamily="34" charset="0"/>
              </a:rPr>
              <a:t>Structured Counselling</a:t>
            </a:r>
            <a:br>
              <a:rPr lang="en-GB" sz="2400" b="1" dirty="0">
                <a:solidFill>
                  <a:schemeClr val="accent2"/>
                </a:solidFill>
              </a:rPr>
            </a:br>
            <a:r>
              <a:rPr lang="en-GB" sz="2400" dirty="0">
                <a:solidFill>
                  <a:schemeClr val="accent6"/>
                </a:solidFill>
              </a:rPr>
              <a:t>Up to six sessions of structured counselling in a 12-month period.</a:t>
            </a:r>
          </a:p>
          <a:p>
            <a:pPr>
              <a:spcAft>
                <a:spcPts val="1200"/>
              </a:spcAft>
              <a:buClr>
                <a:schemeClr val="accent2"/>
              </a:buClr>
            </a:pPr>
            <a:r>
              <a:rPr lang="en-GB" sz="2400" dirty="0">
                <a:solidFill>
                  <a:schemeClr val="accent1"/>
                </a:solidFill>
                <a:latin typeface="Co Text" panose="020B0503060202020204" pitchFamily="34" charset="0"/>
              </a:rPr>
              <a:t>Gym Discounts</a:t>
            </a:r>
            <a:br>
              <a:rPr lang="en-GB" sz="2400" dirty="0">
                <a:solidFill>
                  <a:schemeClr val="accent6"/>
                </a:solidFill>
              </a:rPr>
            </a:br>
            <a:r>
              <a:rPr lang="en-GB" sz="2400" dirty="0">
                <a:solidFill>
                  <a:schemeClr val="accent6"/>
                </a:solidFill>
              </a:rPr>
              <a:t>Save on membership at nearby gyms, health clubs and leisure centres, as well as discounted online.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Oval 8">
            <a:extLst>
              <a:ext uri="{FF2B5EF4-FFF2-40B4-BE49-F238E27FC236}">
                <a16:creationId xmlns:a16="http://schemas.microsoft.com/office/drawing/2014/main" id="{09215694-4A8C-4637-AA9E-BD3091121064}"/>
              </a:ext>
            </a:extLst>
          </p:cNvPr>
          <p:cNvSpPr/>
          <p:nvPr/>
        </p:nvSpPr>
        <p:spPr>
          <a:xfrm flipH="1">
            <a:off x="11693562" y="1027723"/>
            <a:ext cx="8868189" cy="8868189"/>
          </a:xfrm>
          <a:prstGeom prst="ellipse">
            <a:avLst/>
          </a:prstGeom>
          <a:blipFill dpi="0" rotWithShape="1"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968" dirty="0"/>
          </a:p>
        </p:txBody>
      </p:sp>
      <p:sp>
        <p:nvSpPr>
          <p:cNvPr id="15" name="Circle: Hollow 14">
            <a:extLst>
              <a:ext uri="{FF2B5EF4-FFF2-40B4-BE49-F238E27FC236}">
                <a16:creationId xmlns:a16="http://schemas.microsoft.com/office/drawing/2014/main" id="{F865555D-9E75-4B97-B953-5FF7086F63A4}"/>
              </a:ext>
            </a:extLst>
          </p:cNvPr>
          <p:cNvSpPr/>
          <p:nvPr/>
        </p:nvSpPr>
        <p:spPr>
          <a:xfrm>
            <a:off x="6575945" y="-3318684"/>
            <a:ext cx="17808750" cy="17808750"/>
          </a:xfrm>
          <a:prstGeom prst="donut">
            <a:avLst>
              <a:gd name="adj" fmla="val 28321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2968" dirty="0">
              <a:solidFill>
                <a:schemeClr val="tx1"/>
              </a:solidFill>
            </a:endParaRP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3BE7E5E-1212-40B3-9171-196983D66A3D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 vert="horz" lIns="150781" tIns="75390" rIns="150781" bIns="75390" rtlCol="0">
            <a:noAutofit/>
          </a:bodyPr>
          <a:lstStyle/>
          <a:p>
            <a:pPr>
              <a:spcBef>
                <a:spcPts val="0"/>
              </a:spcBef>
              <a:spcAft>
                <a:spcPts val="2968"/>
              </a:spcAft>
            </a:pPr>
            <a:r>
              <a:rPr lang="en-US" sz="3200" dirty="0"/>
              <a:t>Unlimited 24/7 telephone access to qualified practising UK GPs and clinical pharmacists: </a:t>
            </a:r>
          </a:p>
          <a:p>
            <a:pPr marL="471202" indent="-471202">
              <a:spcBef>
                <a:spcPts val="0"/>
              </a:spcBef>
              <a:spcAft>
                <a:spcPts val="2968"/>
              </a:spcAft>
              <a:buFont typeface="Arial" panose="020B0604020202020204" pitchFamily="34" charset="0"/>
              <a:buChar char="•"/>
            </a:pPr>
            <a:r>
              <a:rPr lang="en-US" sz="3200" dirty="0"/>
              <a:t>Call worldwide</a:t>
            </a:r>
          </a:p>
          <a:p>
            <a:pPr marL="471202" indent="-471202">
              <a:spcBef>
                <a:spcPts val="0"/>
              </a:spcBef>
              <a:spcAft>
                <a:spcPts val="2968"/>
              </a:spcAft>
              <a:buFont typeface="Arial" panose="020B0604020202020204" pitchFamily="34" charset="0"/>
              <a:buChar char="•"/>
            </a:pPr>
            <a:r>
              <a:rPr lang="en-US" sz="3200" dirty="0"/>
              <a:t>Webcam appointments available</a:t>
            </a:r>
          </a:p>
          <a:p>
            <a:pPr marL="471202" indent="-471202">
              <a:spcBef>
                <a:spcPts val="0"/>
              </a:spcBef>
              <a:spcAft>
                <a:spcPts val="2968"/>
              </a:spcAft>
              <a:buFont typeface="Arial" panose="020B0604020202020204" pitchFamily="34" charset="0"/>
              <a:buChar char="•"/>
            </a:pPr>
            <a:r>
              <a:rPr lang="en-US" sz="3200" dirty="0"/>
              <a:t>Arrange appointments and access health and wellbeing advice through the web app</a:t>
            </a:r>
          </a:p>
          <a:p>
            <a:pPr marL="471202" indent="-471202">
              <a:spcBef>
                <a:spcPts val="0"/>
              </a:spcBef>
              <a:spcAft>
                <a:spcPts val="2968"/>
              </a:spcAft>
              <a:buFont typeface="Arial" panose="020B0604020202020204" pitchFamily="34" charset="0"/>
              <a:buChar char="•"/>
            </a:pPr>
            <a:r>
              <a:rPr lang="en-US" sz="3200" dirty="0"/>
              <a:t>Have prescription medicines sent to a home, workplace or nearby pharmacy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DC73EEE-25D1-494C-87C2-BA587562C7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93789" y="1470642"/>
            <a:ext cx="12880259" cy="1015663"/>
          </a:xfrm>
        </p:spPr>
        <p:txBody>
          <a:bodyPr/>
          <a:lstStyle/>
          <a:p>
            <a:r>
              <a:rPr lang="en-GB" sz="6000" dirty="0">
                <a:solidFill>
                  <a:schemeClr val="accent6"/>
                </a:solidFill>
              </a:rPr>
              <a:t>DoctorLine</a:t>
            </a:r>
            <a:endParaRPr lang="en-GB" sz="6000" baseline="30000" dirty="0">
              <a:solidFill>
                <a:schemeClr val="accent6"/>
              </a:solidFill>
            </a:endParaRPr>
          </a:p>
        </p:txBody>
      </p:sp>
      <p:sp>
        <p:nvSpPr>
          <p:cNvPr id="17" name="Circle: Hollow 16">
            <a:extLst>
              <a:ext uri="{FF2B5EF4-FFF2-40B4-BE49-F238E27FC236}">
                <a16:creationId xmlns:a16="http://schemas.microsoft.com/office/drawing/2014/main" id="{F29F1982-7F53-4701-91BE-BC63DE78E747}"/>
              </a:ext>
            </a:extLst>
          </p:cNvPr>
          <p:cNvSpPr/>
          <p:nvPr/>
        </p:nvSpPr>
        <p:spPr>
          <a:xfrm>
            <a:off x="10398890" y="504261"/>
            <a:ext cx="10162860" cy="10162860"/>
          </a:xfrm>
          <a:prstGeom prst="donut">
            <a:avLst>
              <a:gd name="adj" fmla="val 7905"/>
            </a:avLst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2968" dirty="0">
              <a:solidFill>
                <a:schemeClr val="tx1"/>
              </a:solidFill>
            </a:endParaRPr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A41CF5EE-9BB7-42CC-92ED-2687DCEF9206}"/>
              </a:ext>
            </a:extLst>
          </p:cNvPr>
          <p:cNvSpPr/>
          <p:nvPr/>
        </p:nvSpPr>
        <p:spPr>
          <a:xfrm>
            <a:off x="9004939" y="7275629"/>
            <a:ext cx="3005998" cy="3005998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968" dirty="0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71A56E53-3D7B-43DD-892B-7A45C221817C}"/>
              </a:ext>
            </a:extLst>
          </p:cNvPr>
          <p:cNvSpPr txBox="1"/>
          <p:nvPr/>
        </p:nvSpPr>
        <p:spPr>
          <a:xfrm>
            <a:off x="9497857" y="7993798"/>
            <a:ext cx="2520319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330"/>
              </a:spcAft>
            </a:pPr>
            <a:r>
              <a:rPr lang="en-GB" sz="4800" dirty="0">
                <a:solidFill>
                  <a:schemeClr val="bg1"/>
                </a:solidFill>
                <a:latin typeface="Co Text Light" panose="020B0303060202020204" pitchFamily="34" charset="0"/>
                <a:cs typeface="Co Text Light" panose="020B0303060202020204" pitchFamily="34" charset="0"/>
              </a:rPr>
              <a:t>Call 24/7</a:t>
            </a:r>
          </a:p>
        </p:txBody>
      </p:sp>
    </p:spTree>
    <p:extLst>
      <p:ext uri="{BB962C8B-B14F-4D97-AF65-F5344CB8AC3E}">
        <p14:creationId xmlns:p14="http://schemas.microsoft.com/office/powerpoint/2010/main" val="408739360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nline Media 4" title="DoctorLine">
            <a:hlinkClick r:id="" action="ppaction://media"/>
            <a:extLst>
              <a:ext uri="{FF2B5EF4-FFF2-40B4-BE49-F238E27FC236}">
                <a16:creationId xmlns:a16="http://schemas.microsoft.com/office/drawing/2014/main" id="{D21B49CC-BF02-43C1-BFE1-AAC645CEB90F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4"/>
          <a:stretch>
            <a:fillRect/>
          </a:stretch>
        </p:blipFill>
        <p:spPr>
          <a:xfrm>
            <a:off x="2509274" y="2301875"/>
            <a:ext cx="15086576" cy="8486199"/>
          </a:xfrm>
          <a:prstGeom prst="rect">
            <a:avLst/>
          </a:prstGeo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7051646D-C84D-4AFA-B7B5-5E148B0F49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93789" y="837490"/>
            <a:ext cx="7811149" cy="1015663"/>
          </a:xfrm>
        </p:spPr>
        <p:txBody>
          <a:bodyPr/>
          <a:lstStyle/>
          <a:p>
            <a:r>
              <a:rPr lang="en-GB" sz="6000" dirty="0">
                <a:solidFill>
                  <a:schemeClr val="accent6"/>
                </a:solidFill>
              </a:rPr>
              <a:t>DoctorLine</a:t>
            </a:r>
            <a:endParaRPr lang="en-GB" sz="5400" dirty="0"/>
          </a:p>
        </p:txBody>
      </p:sp>
    </p:spTree>
    <p:extLst>
      <p:ext uri="{BB962C8B-B14F-4D97-AF65-F5344CB8AC3E}">
        <p14:creationId xmlns:p14="http://schemas.microsoft.com/office/powerpoint/2010/main" val="16993457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erson with his head in his hands looking at a computer&#10;&#10;Description automatically generated with medium confidence">
            <a:extLst>
              <a:ext uri="{FF2B5EF4-FFF2-40B4-BE49-F238E27FC236}">
                <a16:creationId xmlns:a16="http://schemas.microsoft.com/office/drawing/2014/main" id="{D679C662-12DA-4959-9376-D165D9383D3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2596261" y="2707537"/>
            <a:ext cx="12174436" cy="8115604"/>
          </a:xfrm>
          <a:prstGeom prst="rect">
            <a:avLst/>
          </a:prstGeom>
        </p:spPr>
      </p:pic>
      <p:sp>
        <p:nvSpPr>
          <p:cNvPr id="13" name="Circle: Hollow 12">
            <a:extLst>
              <a:ext uri="{FF2B5EF4-FFF2-40B4-BE49-F238E27FC236}">
                <a16:creationId xmlns:a16="http://schemas.microsoft.com/office/drawing/2014/main" id="{4972FC35-62F9-453F-8CF9-D765A4FFF888}"/>
              </a:ext>
            </a:extLst>
          </p:cNvPr>
          <p:cNvSpPr/>
          <p:nvPr/>
        </p:nvSpPr>
        <p:spPr>
          <a:xfrm>
            <a:off x="-4523424" y="-1890345"/>
            <a:ext cx="17808750" cy="17808750"/>
          </a:xfrm>
          <a:prstGeom prst="donut">
            <a:avLst>
              <a:gd name="adj" fmla="val 28321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2968" dirty="0">
              <a:solidFill>
                <a:schemeClr val="tx1"/>
              </a:solidFill>
            </a:endParaRPr>
          </a:p>
        </p:txBody>
      </p:sp>
      <p:sp>
        <p:nvSpPr>
          <p:cNvPr id="16" name="Circle: Hollow 15">
            <a:extLst>
              <a:ext uri="{FF2B5EF4-FFF2-40B4-BE49-F238E27FC236}">
                <a16:creationId xmlns:a16="http://schemas.microsoft.com/office/drawing/2014/main" id="{2BA87FE2-3081-44A0-BED4-781DEBE736A1}"/>
              </a:ext>
            </a:extLst>
          </p:cNvPr>
          <p:cNvSpPr/>
          <p:nvPr/>
        </p:nvSpPr>
        <p:spPr>
          <a:xfrm>
            <a:off x="-700479" y="1932600"/>
            <a:ext cx="10162860" cy="10162860"/>
          </a:xfrm>
          <a:prstGeom prst="donut">
            <a:avLst>
              <a:gd name="adj" fmla="val 7905"/>
            </a:avLst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2968" dirty="0">
              <a:solidFill>
                <a:schemeClr val="tx1"/>
              </a:solidFill>
            </a:endParaRP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3BE7E5E-1212-40B3-9171-196983D66A3D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1177317" y="3149675"/>
            <a:ext cx="8628333" cy="6803935"/>
          </a:xfrm>
        </p:spPr>
        <p:txBody>
          <a:bodyPr vert="horz" lIns="150781" tIns="75390" rIns="150781" bIns="75390" rtlCol="0">
            <a:noAutofit/>
          </a:bodyPr>
          <a:lstStyle/>
          <a:p>
            <a:pPr marL="0" indent="0">
              <a:spcBef>
                <a:spcPts val="0"/>
              </a:spcBef>
              <a:spcAft>
                <a:spcPts val="2968"/>
              </a:spcAft>
              <a:buNone/>
            </a:pPr>
            <a:r>
              <a:rPr lang="en-US" sz="3200" dirty="0"/>
              <a:t>Togetherall is a safe online space to explore things that are troubling you and get support in confidence.</a:t>
            </a:r>
          </a:p>
          <a:p>
            <a:pPr>
              <a:spcBef>
                <a:spcPts val="0"/>
              </a:spcBef>
              <a:spcAft>
                <a:spcPts val="2968"/>
              </a:spcAft>
            </a:pPr>
            <a:r>
              <a:rPr lang="en-US" sz="3200" dirty="0"/>
              <a:t>24/7 anonymous support</a:t>
            </a:r>
          </a:p>
          <a:p>
            <a:pPr>
              <a:spcBef>
                <a:spcPts val="0"/>
              </a:spcBef>
              <a:spcAft>
                <a:spcPts val="2968"/>
              </a:spcAft>
            </a:pPr>
            <a:r>
              <a:rPr lang="en-US" sz="3200" dirty="0"/>
              <a:t>Share your experiences with other members of the online community</a:t>
            </a:r>
          </a:p>
          <a:p>
            <a:pPr>
              <a:spcBef>
                <a:spcPts val="0"/>
              </a:spcBef>
              <a:spcAft>
                <a:spcPts val="2968"/>
              </a:spcAft>
            </a:pPr>
            <a:r>
              <a:rPr lang="en-US" sz="3200" dirty="0"/>
              <a:t>Express yourself in words or images</a:t>
            </a:r>
          </a:p>
          <a:p>
            <a:pPr>
              <a:spcBef>
                <a:spcPts val="0"/>
              </a:spcBef>
              <a:spcAft>
                <a:spcPts val="2968"/>
              </a:spcAft>
            </a:pPr>
            <a:r>
              <a:rPr lang="en-US" sz="3200" dirty="0"/>
              <a:t>Browse a library of information and follow courses on topics including managing anxiety, positive thinking and problem solving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DC73EEE-25D1-494C-87C2-BA587562C7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177317" y="1459567"/>
            <a:ext cx="7811149" cy="1015663"/>
          </a:xfrm>
        </p:spPr>
        <p:txBody>
          <a:bodyPr/>
          <a:lstStyle/>
          <a:p>
            <a:r>
              <a:rPr lang="en-GB" sz="6000" dirty="0"/>
              <a:t>Togetherall</a:t>
            </a: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ADCF4325-2B11-4EF9-9690-7A551CA4979B}"/>
              </a:ext>
            </a:extLst>
          </p:cNvPr>
          <p:cNvSpPr/>
          <p:nvPr/>
        </p:nvSpPr>
        <p:spPr>
          <a:xfrm>
            <a:off x="6572176" y="947696"/>
            <a:ext cx="3005998" cy="3005998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968" dirty="0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2B1DED46-29CF-4081-B973-50E3913D031F}"/>
              </a:ext>
            </a:extLst>
          </p:cNvPr>
          <p:cNvSpPr txBox="1"/>
          <p:nvPr/>
        </p:nvSpPr>
        <p:spPr>
          <a:xfrm>
            <a:off x="6815015" y="1765554"/>
            <a:ext cx="2520319" cy="13104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330"/>
              </a:spcAft>
            </a:pPr>
            <a:r>
              <a:rPr lang="en-GB" sz="3958" dirty="0">
                <a:solidFill>
                  <a:schemeClr val="bg1"/>
                </a:solidFill>
                <a:latin typeface="Co Text Light" panose="020B0303060202020204" pitchFamily="34" charset="0"/>
                <a:cs typeface="Co Text Light" panose="020B0303060202020204" pitchFamily="34" charset="0"/>
              </a:rPr>
              <a:t>24/7 support</a:t>
            </a:r>
          </a:p>
        </p:txBody>
      </p:sp>
    </p:spTree>
    <p:extLst>
      <p:ext uri="{BB962C8B-B14F-4D97-AF65-F5344CB8AC3E}">
        <p14:creationId xmlns:p14="http://schemas.microsoft.com/office/powerpoint/2010/main" val="35737245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nline Media 2" title="Introducing Togetherall - the online peer support community">
            <a:hlinkClick r:id="" action="ppaction://media"/>
            <a:extLst>
              <a:ext uri="{FF2B5EF4-FFF2-40B4-BE49-F238E27FC236}">
                <a16:creationId xmlns:a16="http://schemas.microsoft.com/office/drawing/2014/main" id="{AD720520-0A28-166A-CE48-D41D15CB2141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4"/>
          <a:stretch>
            <a:fillRect/>
          </a:stretch>
        </p:blipFill>
        <p:spPr>
          <a:xfrm>
            <a:off x="1974850" y="1920875"/>
            <a:ext cx="16154400" cy="9127236"/>
          </a:xfrm>
          <a:prstGeom prst="rect">
            <a:avLst/>
          </a:prstGeom>
        </p:spPr>
      </p:pic>
      <p:sp>
        <p:nvSpPr>
          <p:cNvPr id="4" name="Title 2">
            <a:extLst>
              <a:ext uri="{FF2B5EF4-FFF2-40B4-BE49-F238E27FC236}">
                <a16:creationId xmlns:a16="http://schemas.microsoft.com/office/drawing/2014/main" id="{172629DF-CDB8-460B-9B37-78C25E2F5DAB}"/>
              </a:ext>
            </a:extLst>
          </p:cNvPr>
          <p:cNvSpPr txBox="1">
            <a:spLocks/>
          </p:cNvSpPr>
          <p:nvPr/>
        </p:nvSpPr>
        <p:spPr>
          <a:xfrm>
            <a:off x="1193789" y="537857"/>
            <a:ext cx="7811149" cy="1614929"/>
          </a:xfrm>
          <a:prstGeom prst="rect">
            <a:avLst/>
          </a:prstGeom>
        </p:spPr>
        <p:txBody>
          <a:bodyPr/>
          <a:lstStyle>
            <a:lvl1pPr algn="l" defTabSz="1507846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7256" kern="1200">
                <a:solidFill>
                  <a:srgbClr val="5B686E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6000" dirty="0">
                <a:solidFill>
                  <a:schemeClr val="accent6"/>
                </a:solidFill>
              </a:rPr>
              <a:t>Togetherall</a:t>
            </a:r>
            <a:endParaRPr lang="en-GB" sz="5400" dirty="0"/>
          </a:p>
        </p:txBody>
      </p:sp>
    </p:spTree>
    <p:extLst>
      <p:ext uri="{BB962C8B-B14F-4D97-AF65-F5344CB8AC3E}">
        <p14:creationId xmlns:p14="http://schemas.microsoft.com/office/powerpoint/2010/main" val="10692888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person using a computer&#10;&#10;Description automatically generated with low confidence">
            <a:extLst>
              <a:ext uri="{FF2B5EF4-FFF2-40B4-BE49-F238E27FC236}">
                <a16:creationId xmlns:a16="http://schemas.microsoft.com/office/drawing/2014/main" id="{CEABCDAD-3B2B-46E3-9E80-AB8267AA8B64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004938" y="1748514"/>
            <a:ext cx="11939283" cy="7959522"/>
          </a:xfrm>
          <a:prstGeom prst="rect">
            <a:avLst/>
          </a:prstGeom>
        </p:spPr>
      </p:pic>
      <p:sp>
        <p:nvSpPr>
          <p:cNvPr id="12" name="Circle: Hollow 11">
            <a:extLst>
              <a:ext uri="{FF2B5EF4-FFF2-40B4-BE49-F238E27FC236}">
                <a16:creationId xmlns:a16="http://schemas.microsoft.com/office/drawing/2014/main" id="{0DC10E6D-8C1B-4EFF-A59C-745E311141B6}"/>
              </a:ext>
            </a:extLst>
          </p:cNvPr>
          <p:cNvSpPr/>
          <p:nvPr/>
        </p:nvSpPr>
        <p:spPr>
          <a:xfrm>
            <a:off x="6575945" y="-3249700"/>
            <a:ext cx="17808750" cy="17808750"/>
          </a:xfrm>
          <a:prstGeom prst="donut">
            <a:avLst>
              <a:gd name="adj" fmla="val 28321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2968" dirty="0">
              <a:solidFill>
                <a:schemeClr val="tx1"/>
              </a:solidFill>
            </a:endParaRPr>
          </a:p>
        </p:txBody>
      </p:sp>
      <p:sp>
        <p:nvSpPr>
          <p:cNvPr id="13" name="Circle: Hollow 12">
            <a:extLst>
              <a:ext uri="{FF2B5EF4-FFF2-40B4-BE49-F238E27FC236}">
                <a16:creationId xmlns:a16="http://schemas.microsoft.com/office/drawing/2014/main" id="{54ECBE23-2ED4-455B-8B31-892C7A1B9D50}"/>
              </a:ext>
            </a:extLst>
          </p:cNvPr>
          <p:cNvSpPr/>
          <p:nvPr/>
        </p:nvSpPr>
        <p:spPr>
          <a:xfrm>
            <a:off x="10398890" y="504261"/>
            <a:ext cx="10162860" cy="10162860"/>
          </a:xfrm>
          <a:prstGeom prst="donut">
            <a:avLst>
              <a:gd name="adj" fmla="val 7905"/>
            </a:avLst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2968" dirty="0">
              <a:solidFill>
                <a:schemeClr val="tx1"/>
              </a:solidFill>
            </a:endParaRPr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6A2F7481-46C2-4270-ACE4-47C0F52A9D67}"/>
              </a:ext>
            </a:extLst>
          </p:cNvPr>
          <p:cNvSpPr/>
          <p:nvPr/>
        </p:nvSpPr>
        <p:spPr>
          <a:xfrm>
            <a:off x="9004939" y="7275629"/>
            <a:ext cx="3005998" cy="3005998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968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D06DCFB-67C3-408B-8D70-C0BB59951DF7}"/>
              </a:ext>
            </a:extLst>
          </p:cNvPr>
          <p:cNvSpPr txBox="1"/>
          <p:nvPr/>
        </p:nvSpPr>
        <p:spPr>
          <a:xfrm>
            <a:off x="9483592" y="8017362"/>
            <a:ext cx="2277038" cy="14625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330"/>
              </a:spcAft>
            </a:pPr>
            <a:r>
              <a:rPr lang="en-GB" sz="2968" dirty="0">
                <a:solidFill>
                  <a:schemeClr val="bg1"/>
                </a:solidFill>
                <a:latin typeface="Co Text Light" panose="020B0303060202020204" pitchFamily="34" charset="0"/>
                <a:cs typeface="Co Text Light" panose="020B0303060202020204" pitchFamily="34" charset="0"/>
              </a:rPr>
              <a:t>Call the freephone line 24/7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3BE7E5E-1212-40B3-9171-196983D66A3D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193789" y="3709709"/>
            <a:ext cx="7803911" cy="6803457"/>
          </a:xfrm>
        </p:spPr>
        <p:txBody>
          <a:bodyPr vert="horz" lIns="150781" tIns="75390" rIns="150781" bIns="75390" rtlCol="0">
            <a:noAutofit/>
          </a:bodyPr>
          <a:lstStyle/>
          <a:p>
            <a:pPr>
              <a:lnSpc>
                <a:spcPct val="120000"/>
              </a:lnSpc>
              <a:spcBef>
                <a:spcPts val="0"/>
              </a:spcBef>
              <a:spcAft>
                <a:spcPts val="2968"/>
              </a:spcAft>
            </a:pPr>
            <a:r>
              <a:rPr lang="en-US" sz="2968" dirty="0"/>
              <a:t>Freephone telephone access to confidential guidance on medical, legal or domestic issues from qualified counsellors, legal advisors and nurses </a:t>
            </a:r>
          </a:p>
          <a:p>
            <a:pPr>
              <a:lnSpc>
                <a:spcPct val="120000"/>
              </a:lnSpc>
              <a:spcBef>
                <a:spcPts val="0"/>
              </a:spcBef>
              <a:spcAft>
                <a:spcPts val="2968"/>
              </a:spcAft>
            </a:pPr>
            <a:r>
              <a:rPr lang="en-US" sz="2968" dirty="0"/>
              <a:t>Access to the Wisdom app with online resources, designed to support your health and wellbeing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DC73EEE-25D1-494C-87C2-BA587562C7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93790" y="697541"/>
            <a:ext cx="7811149" cy="2528577"/>
          </a:xfrm>
        </p:spPr>
        <p:txBody>
          <a:bodyPr/>
          <a:lstStyle/>
          <a:p>
            <a:r>
              <a:rPr lang="en-US" sz="5277" dirty="0">
                <a:solidFill>
                  <a:schemeClr val="accent6"/>
                </a:solidFill>
              </a:rPr>
              <a:t>24 Hour Advice and Information Line and online resources</a:t>
            </a:r>
          </a:p>
        </p:txBody>
      </p:sp>
    </p:spTree>
    <p:extLst>
      <p:ext uri="{BB962C8B-B14F-4D97-AF65-F5344CB8AC3E}">
        <p14:creationId xmlns:p14="http://schemas.microsoft.com/office/powerpoint/2010/main" val="87676019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" name="Group 20">
            <a:extLst>
              <a:ext uri="{FF2B5EF4-FFF2-40B4-BE49-F238E27FC236}">
                <a16:creationId xmlns:a16="http://schemas.microsoft.com/office/drawing/2014/main" id="{456555B4-CE17-E01C-499D-56CD834B3FF1}"/>
              </a:ext>
            </a:extLst>
          </p:cNvPr>
          <p:cNvGrpSpPr/>
          <p:nvPr/>
        </p:nvGrpSpPr>
        <p:grpSpPr>
          <a:xfrm>
            <a:off x="137076" y="1793740"/>
            <a:ext cx="8568868" cy="8243476"/>
            <a:chOff x="1127062" y="2142396"/>
            <a:chExt cx="5441250" cy="5234625"/>
          </a:xfrm>
        </p:grpSpPr>
        <p:pic>
          <p:nvPicPr>
            <p:cNvPr id="18" name="bg object 18">
              <a:extLst>
                <a:ext uri="{FF2B5EF4-FFF2-40B4-BE49-F238E27FC236}">
                  <a16:creationId xmlns:a16="http://schemas.microsoft.com/office/drawing/2014/main" id="{F6064749-CA76-DB73-CDAD-D857EAD465BD}"/>
                </a:ext>
              </a:extLst>
            </p:cNvPr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127062" y="2990650"/>
              <a:ext cx="1979606" cy="3706550"/>
            </a:xfrm>
            <a:prstGeom prst="rect">
              <a:avLst/>
            </a:prstGeom>
          </p:spPr>
        </p:pic>
        <p:pic>
          <p:nvPicPr>
            <p:cNvPr id="19" name="bg object 19">
              <a:extLst>
                <a:ext uri="{FF2B5EF4-FFF2-40B4-BE49-F238E27FC236}">
                  <a16:creationId xmlns:a16="http://schemas.microsoft.com/office/drawing/2014/main" id="{29DAE6DD-E8C2-0A59-FB48-3A4FD99DEDF1}"/>
                </a:ext>
              </a:extLst>
            </p:cNvPr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4872583" y="3125891"/>
              <a:ext cx="1695729" cy="3432347"/>
            </a:xfrm>
            <a:prstGeom prst="rect">
              <a:avLst/>
            </a:prstGeom>
          </p:spPr>
        </p:pic>
        <p:pic>
          <p:nvPicPr>
            <p:cNvPr id="20" name="bg object 20">
              <a:extLst>
                <a:ext uri="{FF2B5EF4-FFF2-40B4-BE49-F238E27FC236}">
                  <a16:creationId xmlns:a16="http://schemas.microsoft.com/office/drawing/2014/main" id="{363167F8-F36B-15E5-F13D-6DE9E0787CBA}"/>
                </a:ext>
              </a:extLst>
            </p:cNvPr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2530397" y="2142396"/>
              <a:ext cx="2795725" cy="5234625"/>
            </a:xfrm>
            <a:prstGeom prst="rect">
              <a:avLst/>
            </a:prstGeom>
          </p:spPr>
        </p:pic>
      </p:grpSp>
      <p:sp>
        <p:nvSpPr>
          <p:cNvPr id="8" name="Title 3">
            <a:extLst>
              <a:ext uri="{FF2B5EF4-FFF2-40B4-BE49-F238E27FC236}">
                <a16:creationId xmlns:a16="http://schemas.microsoft.com/office/drawing/2014/main" id="{7E473EB8-9603-4227-9E19-8DBC1872BA2D}"/>
              </a:ext>
            </a:extLst>
          </p:cNvPr>
          <p:cNvSpPr txBox="1">
            <a:spLocks/>
          </p:cNvSpPr>
          <p:nvPr/>
        </p:nvSpPr>
        <p:spPr>
          <a:xfrm>
            <a:off x="11177238" y="1610394"/>
            <a:ext cx="7810601" cy="952649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4400" kern="1200">
                <a:solidFill>
                  <a:srgbClr val="5B686E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4947" dirty="0"/>
              <a:t>Wisdom</a:t>
            </a:r>
          </a:p>
        </p:txBody>
      </p:sp>
      <p:sp>
        <p:nvSpPr>
          <p:cNvPr id="9" name="Text Placeholder 3">
            <a:extLst>
              <a:ext uri="{FF2B5EF4-FFF2-40B4-BE49-F238E27FC236}">
                <a16:creationId xmlns:a16="http://schemas.microsoft.com/office/drawing/2014/main" id="{33599ED7-A4D9-4491-9D06-79F2B6635787}"/>
              </a:ext>
            </a:extLst>
          </p:cNvPr>
          <p:cNvSpPr txBox="1">
            <a:spLocks/>
          </p:cNvSpPr>
          <p:nvPr/>
        </p:nvSpPr>
        <p:spPr>
          <a:xfrm>
            <a:off x="11177592" y="2807119"/>
            <a:ext cx="7418701" cy="6381118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400" kern="1200">
                <a:solidFill>
                  <a:srgbClr val="5B686E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rgbClr val="5B686E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rgbClr val="5B686E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rgbClr val="5B686E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rgbClr val="5B686E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20000"/>
              </a:lnSpc>
              <a:spcBef>
                <a:spcPts val="0"/>
              </a:spcBef>
              <a:spcAft>
                <a:spcPts val="1979"/>
              </a:spcAft>
              <a:buClr>
                <a:schemeClr val="tx2"/>
              </a:buClr>
              <a:buNone/>
            </a:pPr>
            <a:r>
              <a:rPr lang="en-US" sz="2309" dirty="0"/>
              <a:t>The Wisdom app gives you access to a range of interactive tools and features, helping you track your wellness, improve your mental health and stay resilient during tough times, including:</a:t>
            </a:r>
          </a:p>
          <a:p>
            <a:pPr>
              <a:lnSpc>
                <a:spcPct val="120000"/>
              </a:lnSpc>
              <a:spcBef>
                <a:spcPts val="0"/>
              </a:spcBef>
              <a:spcAft>
                <a:spcPts val="989"/>
              </a:spcAft>
              <a:buClr>
                <a:schemeClr val="tx2"/>
              </a:buClr>
            </a:pPr>
            <a:r>
              <a:rPr lang="en-US" sz="2309" dirty="0"/>
              <a:t>Live chat and support</a:t>
            </a:r>
          </a:p>
          <a:p>
            <a:pPr>
              <a:lnSpc>
                <a:spcPct val="120000"/>
              </a:lnSpc>
              <a:spcBef>
                <a:spcPts val="0"/>
              </a:spcBef>
              <a:spcAft>
                <a:spcPts val="989"/>
              </a:spcAft>
              <a:buClr>
                <a:schemeClr val="tx2"/>
              </a:buClr>
            </a:pPr>
            <a:r>
              <a:rPr lang="en-US" sz="2309" dirty="0" err="1"/>
              <a:t>Personalised</a:t>
            </a:r>
            <a:r>
              <a:rPr lang="en-US" sz="2309" dirty="0"/>
              <a:t> homepage</a:t>
            </a:r>
          </a:p>
          <a:p>
            <a:pPr>
              <a:lnSpc>
                <a:spcPct val="120000"/>
              </a:lnSpc>
              <a:spcBef>
                <a:spcPts val="0"/>
              </a:spcBef>
              <a:spcAft>
                <a:spcPts val="989"/>
              </a:spcAft>
              <a:buClr>
                <a:schemeClr val="tx2"/>
              </a:buClr>
            </a:pPr>
            <a:r>
              <a:rPr lang="en-US" sz="2309" dirty="0"/>
              <a:t>Interactive mood tracker</a:t>
            </a:r>
          </a:p>
          <a:p>
            <a:pPr>
              <a:lnSpc>
                <a:spcPct val="120000"/>
              </a:lnSpc>
              <a:spcBef>
                <a:spcPts val="0"/>
              </a:spcBef>
              <a:spcAft>
                <a:spcPts val="989"/>
              </a:spcAft>
              <a:buClr>
                <a:schemeClr val="tx2"/>
              </a:buClr>
            </a:pPr>
            <a:r>
              <a:rPr lang="en-US" sz="2309" dirty="0"/>
              <a:t>Wellbeing trackers</a:t>
            </a:r>
          </a:p>
          <a:p>
            <a:pPr>
              <a:lnSpc>
                <a:spcPct val="120000"/>
              </a:lnSpc>
              <a:spcBef>
                <a:spcPts val="0"/>
              </a:spcBef>
              <a:spcAft>
                <a:spcPts val="989"/>
              </a:spcAft>
              <a:buClr>
                <a:schemeClr val="tx2"/>
              </a:buClr>
            </a:pPr>
            <a:r>
              <a:rPr lang="en-US" sz="2309" dirty="0"/>
              <a:t>Four-week health plans</a:t>
            </a:r>
          </a:p>
          <a:p>
            <a:pPr>
              <a:lnSpc>
                <a:spcPct val="120000"/>
              </a:lnSpc>
              <a:spcBef>
                <a:spcPts val="0"/>
              </a:spcBef>
              <a:spcAft>
                <a:spcPts val="989"/>
              </a:spcAft>
              <a:buClr>
                <a:schemeClr val="tx2"/>
              </a:buClr>
            </a:pPr>
            <a:r>
              <a:rPr lang="en-US" sz="2309" dirty="0"/>
              <a:t>Mini health checks</a:t>
            </a:r>
          </a:p>
          <a:p>
            <a:pPr>
              <a:lnSpc>
                <a:spcPct val="120000"/>
              </a:lnSpc>
              <a:spcBef>
                <a:spcPts val="0"/>
              </a:spcBef>
              <a:spcAft>
                <a:spcPts val="1979"/>
              </a:spcAft>
              <a:buClr>
                <a:schemeClr val="tx2"/>
              </a:buClr>
            </a:pPr>
            <a:r>
              <a:rPr lang="en-US" sz="2309" dirty="0"/>
              <a:t>Breathing techniques</a:t>
            </a:r>
          </a:p>
        </p:txBody>
      </p:sp>
      <p:sp>
        <p:nvSpPr>
          <p:cNvPr id="13" name="Circle: Hollow 12">
            <a:extLst>
              <a:ext uri="{FF2B5EF4-FFF2-40B4-BE49-F238E27FC236}">
                <a16:creationId xmlns:a16="http://schemas.microsoft.com/office/drawing/2014/main" id="{30893CF3-EEB6-4098-89BD-2CBDCD009993}"/>
              </a:ext>
            </a:extLst>
          </p:cNvPr>
          <p:cNvSpPr/>
          <p:nvPr/>
        </p:nvSpPr>
        <p:spPr>
          <a:xfrm>
            <a:off x="-1222438" y="258541"/>
            <a:ext cx="11580240" cy="11580240"/>
          </a:xfrm>
          <a:prstGeom prst="donut">
            <a:avLst>
              <a:gd name="adj" fmla="val 7905"/>
            </a:avLst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2968" dirty="0">
              <a:solidFill>
                <a:schemeClr val="tx1"/>
              </a:solidFill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901A9587-D830-7034-9A3D-C715FACB4D27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/>
          <a:stretch/>
        </p:blipFill>
        <p:spPr>
          <a:xfrm>
            <a:off x="12405702" y="9195706"/>
            <a:ext cx="1531447" cy="1531447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C33CEAC6-37D3-4325-21E7-70502CF34079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/>
          <a:stretch/>
        </p:blipFill>
        <p:spPr>
          <a:xfrm>
            <a:off x="17950924" y="9195708"/>
            <a:ext cx="1531445" cy="1531445"/>
          </a:xfrm>
          <a:prstGeom prst="rect">
            <a:avLst/>
          </a:prstGeom>
        </p:spPr>
      </p:pic>
      <p:pic>
        <p:nvPicPr>
          <p:cNvPr id="4" name="Picture 3" descr="A picture containing text, font, screenshot, graphics&#10;&#10;Description automatically generated">
            <a:extLst>
              <a:ext uri="{FF2B5EF4-FFF2-40B4-BE49-F238E27FC236}">
                <a16:creationId xmlns:a16="http://schemas.microsoft.com/office/drawing/2014/main" id="{B8CBEA34-1619-5301-B6F0-C995A461D354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8244"/>
          <a:stretch/>
        </p:blipFill>
        <p:spPr>
          <a:xfrm>
            <a:off x="9315421" y="9485105"/>
            <a:ext cx="2809795" cy="952649"/>
          </a:xfrm>
          <a:prstGeom prst="rect">
            <a:avLst/>
          </a:prstGeom>
        </p:spPr>
      </p:pic>
      <p:pic>
        <p:nvPicPr>
          <p:cNvPr id="5" name="Picture 4" descr="A picture containing text, font, screenshot, graphics&#10;&#10;Description automatically generated">
            <a:extLst>
              <a:ext uri="{FF2B5EF4-FFF2-40B4-BE49-F238E27FC236}">
                <a16:creationId xmlns:a16="http://schemas.microsoft.com/office/drawing/2014/main" id="{5B3986F6-475A-D43F-B59F-B034A663017F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3982"/>
          <a:stretch/>
        </p:blipFill>
        <p:spPr>
          <a:xfrm>
            <a:off x="14860640" y="9537912"/>
            <a:ext cx="2809795" cy="8470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371513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Oval 8">
            <a:extLst>
              <a:ext uri="{FF2B5EF4-FFF2-40B4-BE49-F238E27FC236}">
                <a16:creationId xmlns:a16="http://schemas.microsoft.com/office/drawing/2014/main" id="{18A8BE3A-9B42-45C6-A488-E660FA2B4DC9}"/>
              </a:ext>
            </a:extLst>
          </p:cNvPr>
          <p:cNvSpPr/>
          <p:nvPr/>
        </p:nvSpPr>
        <p:spPr>
          <a:xfrm>
            <a:off x="317170" y="3034270"/>
            <a:ext cx="8127562" cy="8127562"/>
          </a:xfrm>
          <a:prstGeom prst="ellipse">
            <a:avLst/>
          </a:prstGeom>
          <a:blipFill dpi="0" rotWithShape="1"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968" dirty="0"/>
          </a:p>
        </p:txBody>
      </p:sp>
      <p:sp>
        <p:nvSpPr>
          <p:cNvPr id="13" name="Circle: Hollow 12">
            <a:extLst>
              <a:ext uri="{FF2B5EF4-FFF2-40B4-BE49-F238E27FC236}">
                <a16:creationId xmlns:a16="http://schemas.microsoft.com/office/drawing/2014/main" id="{4972FC35-62F9-453F-8CF9-D765A4FFF888}"/>
              </a:ext>
            </a:extLst>
          </p:cNvPr>
          <p:cNvSpPr/>
          <p:nvPr/>
        </p:nvSpPr>
        <p:spPr>
          <a:xfrm>
            <a:off x="-4654550" y="-1812925"/>
            <a:ext cx="17808750" cy="17808750"/>
          </a:xfrm>
          <a:prstGeom prst="donut">
            <a:avLst>
              <a:gd name="adj" fmla="val 28321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2968" dirty="0">
              <a:solidFill>
                <a:schemeClr val="tx1"/>
              </a:solidFill>
            </a:endParaRPr>
          </a:p>
        </p:txBody>
      </p:sp>
      <p:sp>
        <p:nvSpPr>
          <p:cNvPr id="16" name="Circle: Hollow 15">
            <a:extLst>
              <a:ext uri="{FF2B5EF4-FFF2-40B4-BE49-F238E27FC236}">
                <a16:creationId xmlns:a16="http://schemas.microsoft.com/office/drawing/2014/main" id="{2BA87FE2-3081-44A0-BED4-781DEBE736A1}"/>
              </a:ext>
            </a:extLst>
          </p:cNvPr>
          <p:cNvSpPr/>
          <p:nvPr/>
        </p:nvSpPr>
        <p:spPr>
          <a:xfrm>
            <a:off x="-700479" y="1932600"/>
            <a:ext cx="10162860" cy="10162860"/>
          </a:xfrm>
          <a:prstGeom prst="donut">
            <a:avLst>
              <a:gd name="adj" fmla="val 7905"/>
            </a:avLst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2968" dirty="0">
              <a:solidFill>
                <a:schemeClr val="tx1"/>
              </a:solidFill>
            </a:endParaRP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3BE7E5E-1212-40B3-9171-196983D66A3D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 vert="horz" lIns="150781" tIns="75390" rIns="150781" bIns="75390" rtlCol="0">
            <a:noAutofit/>
          </a:bodyPr>
          <a:lstStyle/>
          <a:p>
            <a:pPr marL="0" indent="0">
              <a:spcBef>
                <a:spcPts val="0"/>
              </a:spcBef>
              <a:spcAft>
                <a:spcPts val="2968"/>
              </a:spcAft>
              <a:buNone/>
            </a:pPr>
            <a:r>
              <a:rPr lang="en-US" sz="3200" dirty="0"/>
              <a:t>With the 24 hour Advice and Information line, you have the option to have up to 6 sessions of structured counselling:</a:t>
            </a:r>
          </a:p>
          <a:p>
            <a:pPr>
              <a:spcBef>
                <a:spcPts val="0"/>
              </a:spcBef>
              <a:spcAft>
                <a:spcPts val="2968"/>
              </a:spcAft>
            </a:pPr>
            <a:r>
              <a:rPr lang="en-US" sz="3200" dirty="0"/>
              <a:t>If recommended by the telephone counsellor</a:t>
            </a:r>
          </a:p>
          <a:p>
            <a:pPr>
              <a:spcBef>
                <a:spcPts val="0"/>
              </a:spcBef>
              <a:spcAft>
                <a:spcPts val="2968"/>
              </a:spcAft>
            </a:pPr>
            <a:r>
              <a:rPr lang="en-US" sz="3200" dirty="0"/>
              <a:t>Face-to-face, over the phone or video call</a:t>
            </a:r>
          </a:p>
          <a:p>
            <a:pPr>
              <a:spcBef>
                <a:spcPts val="0"/>
              </a:spcBef>
              <a:spcAft>
                <a:spcPts val="2968"/>
              </a:spcAft>
            </a:pPr>
            <a:r>
              <a:rPr lang="en-US" sz="3200" dirty="0"/>
              <a:t>Could be Cognitive Behavioural Therapy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DC73EEE-25D1-494C-87C2-BA587562C7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170967" y="1525582"/>
            <a:ext cx="12880259" cy="1015663"/>
          </a:xfrm>
        </p:spPr>
        <p:txBody>
          <a:bodyPr/>
          <a:lstStyle/>
          <a:p>
            <a:r>
              <a:rPr lang="en-US" sz="6000" dirty="0">
                <a:solidFill>
                  <a:schemeClr val="accent6"/>
                </a:solidFill>
              </a:rPr>
              <a:t>Structured Counselling</a:t>
            </a: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A9ED3380-30F2-428C-9FD7-A48FF5EB9E45}"/>
              </a:ext>
            </a:extLst>
          </p:cNvPr>
          <p:cNvSpPr/>
          <p:nvPr/>
        </p:nvSpPr>
        <p:spPr>
          <a:xfrm>
            <a:off x="6572176" y="947696"/>
            <a:ext cx="3005998" cy="3005998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968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A927BEA6-1907-4C65-8458-70B8B0921BCA}"/>
              </a:ext>
            </a:extLst>
          </p:cNvPr>
          <p:cNvSpPr txBox="1"/>
          <p:nvPr/>
        </p:nvSpPr>
        <p:spPr>
          <a:xfrm>
            <a:off x="6940691" y="1897018"/>
            <a:ext cx="2252772" cy="11073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330"/>
              </a:spcAft>
            </a:pPr>
            <a:r>
              <a:rPr lang="en-US" sz="3298" dirty="0">
                <a:solidFill>
                  <a:schemeClr val="bg1"/>
                </a:solidFill>
                <a:latin typeface="Co Text Light" panose="020B0303060202020204" pitchFamily="34" charset="0"/>
                <a:cs typeface="Co Text Light" panose="020B0303060202020204" pitchFamily="34" charset="0"/>
              </a:rPr>
              <a:t>Up to 6 sessions</a:t>
            </a:r>
            <a:endParaRPr lang="en-GB" sz="3298" dirty="0">
              <a:solidFill>
                <a:schemeClr val="bg1"/>
              </a:solidFill>
              <a:latin typeface="Co Text Light" panose="020B0303060202020204" pitchFamily="34" charset="0"/>
              <a:cs typeface="Co Text Light" panose="020B030306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23163233"/>
      </p:ext>
    </p:extLst>
  </p:cSld>
  <p:clrMapOvr>
    <a:masterClrMapping/>
  </p:clrMapOvr>
</p:sld>
</file>

<file path=ppt/theme/theme1.xml><?xml version="1.0" encoding="utf-8"?>
<a:theme xmlns:a="http://schemas.openxmlformats.org/drawingml/2006/main" name="WH template with images">
  <a:themeElements>
    <a:clrScheme name="Westfield Health">
      <a:dk1>
        <a:sysClr val="windowText" lastClr="000000"/>
      </a:dk1>
      <a:lt1>
        <a:sysClr val="window" lastClr="FFFFFF"/>
      </a:lt1>
      <a:dk2>
        <a:srgbClr val="5D686E"/>
      </a:dk2>
      <a:lt2>
        <a:srgbClr val="F2F2F2"/>
      </a:lt2>
      <a:accent1>
        <a:srgbClr val="E94E1B"/>
      </a:accent1>
      <a:accent2>
        <a:srgbClr val="89C7CF"/>
      </a:accent2>
      <a:accent3>
        <a:srgbClr val="F38B00"/>
      </a:accent3>
      <a:accent4>
        <a:srgbClr val="A5C27E"/>
      </a:accent4>
      <a:accent5>
        <a:srgbClr val="94A3C6"/>
      </a:accent5>
      <a:accent6>
        <a:srgbClr val="5D686E"/>
      </a:accent6>
      <a:hlink>
        <a:srgbClr val="0563C1"/>
      </a:hlink>
      <a:folHlink>
        <a:srgbClr val="954F72"/>
      </a:folHlink>
    </a:clrScheme>
    <a:fontScheme name="Co Text Light">
      <a:majorFont>
        <a:latin typeface="Co Text Light"/>
        <a:ea typeface=""/>
        <a:cs typeface=""/>
      </a:majorFont>
      <a:minorFont>
        <a:latin typeface="Co Text Ligh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1" id="{A4B26B1A-F632-4187-8A80-E298130CD8F4}" vid="{A0CFDA6F-861A-451A-8D87-1BF25E1DD478}"/>
    </a:ext>
  </a:extLst>
</a:theme>
</file>

<file path=ppt/theme/theme2.xml><?xml version="1.0" encoding="utf-8"?>
<a:theme xmlns:a="http://schemas.openxmlformats.org/drawingml/2006/main" name="WH template no images">
  <a:themeElements>
    <a:clrScheme name="Westfield Health">
      <a:dk1>
        <a:sysClr val="windowText" lastClr="000000"/>
      </a:dk1>
      <a:lt1>
        <a:sysClr val="window" lastClr="FFFFFF"/>
      </a:lt1>
      <a:dk2>
        <a:srgbClr val="5D686E"/>
      </a:dk2>
      <a:lt2>
        <a:srgbClr val="F2F2F2"/>
      </a:lt2>
      <a:accent1>
        <a:srgbClr val="E94E1B"/>
      </a:accent1>
      <a:accent2>
        <a:srgbClr val="89C7CF"/>
      </a:accent2>
      <a:accent3>
        <a:srgbClr val="F38B00"/>
      </a:accent3>
      <a:accent4>
        <a:srgbClr val="A5C27E"/>
      </a:accent4>
      <a:accent5>
        <a:srgbClr val="94A3C6"/>
      </a:accent5>
      <a:accent6>
        <a:srgbClr val="5D686E"/>
      </a:accent6>
      <a:hlink>
        <a:srgbClr val="0563C1"/>
      </a:hlink>
      <a:folHlink>
        <a:srgbClr val="954F72"/>
      </a:folHlink>
    </a:clrScheme>
    <a:fontScheme name="Co Text Light">
      <a:majorFont>
        <a:latin typeface="Co Text Light"/>
        <a:ea typeface=""/>
        <a:cs typeface=""/>
      </a:majorFont>
      <a:minorFont>
        <a:latin typeface="Co Text Ligh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1" id="{A4B26B1A-F632-4187-8A80-E298130CD8F4}" vid="{BDD0442A-C9A7-45A3-8143-C01BB46F8725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1356368091617F4883C1C80E28EA64E3" ma:contentTypeVersion="14" ma:contentTypeDescription="Create a new document." ma:contentTypeScope="" ma:versionID="407c754c47444fbae3c6b289e627c081">
  <xsd:schema xmlns:xsd="http://www.w3.org/2001/XMLSchema" xmlns:xs="http://www.w3.org/2001/XMLSchema" xmlns:p="http://schemas.microsoft.com/office/2006/metadata/properties" xmlns:ns2="c7f04721-209e-4292-a15d-ee33b9ae169f" xmlns:ns3="a78636ca-adca-4e1f-bbaf-703bd906f79e" targetNamespace="http://schemas.microsoft.com/office/2006/metadata/properties" ma:root="true" ma:fieldsID="1b49e7f25a8095275c9acff3eb673a57" ns2:_="" ns3:_="">
    <xsd:import namespace="c7f04721-209e-4292-a15d-ee33b9ae169f"/>
    <xsd:import namespace="a78636ca-adca-4e1f-bbaf-703bd906f79e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ObjectDetectorVersions" minOccurs="0"/>
                <xsd:element ref="ns2:MediaServiceDateTaken" minOccurs="0"/>
                <xsd:element ref="ns2:MediaServiceGenerationTime" minOccurs="0"/>
                <xsd:element ref="ns2:MediaServiceEventHashCode" minOccurs="0"/>
                <xsd:element ref="ns2:MediaLengthInSeconds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Location" minOccurs="0"/>
                <xsd:element ref="ns3:SharedWithUsers" minOccurs="0"/>
                <xsd:element ref="ns3:SharedWithDetail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7f04721-209e-4292-a15d-ee33b9ae169f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bjectDetectorVersions" ma:index="10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DateTaken" ma:index="11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GenerationTime" ma:index="12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3" nillable="true" ma:displayName="MediaServiceEventHashCode" ma:hidden="true" ma:internalName="MediaServiceEventHashCode" ma:readOnly="true">
      <xsd:simpleType>
        <xsd:restriction base="dms:Text"/>
      </xsd:simpleType>
    </xsd:element>
    <xsd:element name="MediaLengthInSeconds" ma:index="14" nillable="true" ma:displayName="MediaLengthInSeconds" ma:hidden="true" ma:internalName="MediaLengthInSeconds" ma:readOnly="true">
      <xsd:simpleType>
        <xsd:restriction base="dms:Unknown"/>
      </xsd:simpleType>
    </xsd:element>
    <xsd:element name="lcf76f155ced4ddcb4097134ff3c332f" ma:index="16" nillable="true" ma:taxonomy="true" ma:internalName="lcf76f155ced4ddcb4097134ff3c332f" ma:taxonomyFieldName="MediaServiceImageTags" ma:displayName="Image Tags" ma:readOnly="false" ma:fieldId="{5cf76f15-5ced-4ddc-b409-7134ff3c332f}" ma:taxonomyMulti="true" ma:sspId="8060c3b6-0981-4c04-9542-7ecc064fd0ce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8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Location" ma:index="19" nillable="true" ma:displayName="Location" ma:indexed="true" ma:internalName="MediaServiceLocatio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78636ca-adca-4e1f-bbaf-703bd906f79e" elementFormDefault="qualified">
    <xsd:import namespace="http://schemas.microsoft.com/office/2006/documentManagement/types"/>
    <xsd:import namespace="http://schemas.microsoft.com/office/infopath/2007/PartnerControls"/>
    <xsd:element name="TaxCatchAll" ma:index="17" nillable="true" ma:displayName="Taxonomy Catch All Column" ma:hidden="true" ma:list="{0cf0e933-b3a2-46a4-82ea-31e8e4c4266b}" ma:internalName="TaxCatchAll" ma:showField="CatchAllData" ma:web="a78636ca-adca-4e1f-bbaf-703bd906f79e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SharedWithUsers" ma:index="20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21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a78636ca-adca-4e1f-bbaf-703bd906f79e" xsi:nil="true"/>
    <lcf76f155ced4ddcb4097134ff3c332f xmlns="c7f04721-209e-4292-a15d-ee33b9ae169f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9309E626-F38E-4D6C-9A21-30ED58360DB6}"/>
</file>

<file path=customXml/itemProps2.xml><?xml version="1.0" encoding="utf-8"?>
<ds:datastoreItem xmlns:ds="http://schemas.openxmlformats.org/officeDocument/2006/customXml" ds:itemID="{146C5E72-8E19-4F68-B486-292610E98735}"/>
</file>

<file path=customXml/itemProps3.xml><?xml version="1.0" encoding="utf-8"?>
<ds:datastoreItem xmlns:ds="http://schemas.openxmlformats.org/officeDocument/2006/customXml" ds:itemID="{25ECDE3A-1C47-4CB3-A96C-30880CAE2D38}"/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20290</TotalTime>
  <Words>1002</Words>
  <Application>Microsoft Office PowerPoint</Application>
  <PresentationFormat>Custom</PresentationFormat>
  <Paragraphs>144</Paragraphs>
  <Slides>17</Slides>
  <Notes>11</Notes>
  <HiddenSlides>0</HiddenSlides>
  <MMClips>3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17</vt:i4>
      </vt:variant>
    </vt:vector>
  </HeadingPairs>
  <TitlesOfParts>
    <vt:vector size="25" baseType="lpstr">
      <vt:lpstr>Arial</vt:lpstr>
      <vt:lpstr>Calibri</vt:lpstr>
      <vt:lpstr>Co Text</vt:lpstr>
      <vt:lpstr>Co Text Light</vt:lpstr>
      <vt:lpstr>Trebuchet MS</vt:lpstr>
      <vt:lpstr>Wingdings</vt:lpstr>
      <vt:lpstr>WH template with images</vt:lpstr>
      <vt:lpstr>WH template no images</vt:lpstr>
      <vt:lpstr>PowerPoint Presentation</vt:lpstr>
      <vt:lpstr>Healthy Extras</vt:lpstr>
      <vt:lpstr>DoctorLine</vt:lpstr>
      <vt:lpstr>DoctorLine</vt:lpstr>
      <vt:lpstr>Togetherall</vt:lpstr>
      <vt:lpstr>PowerPoint Presentation</vt:lpstr>
      <vt:lpstr>24 Hour Advice and Information Line and online resources</vt:lpstr>
      <vt:lpstr>PowerPoint Presentation</vt:lpstr>
      <vt:lpstr>Structured Counselling</vt:lpstr>
      <vt:lpstr>Westfield Rewards</vt:lpstr>
      <vt:lpstr>Westfield Rewards video</vt:lpstr>
      <vt:lpstr>Eldercare Advice</vt:lpstr>
      <vt:lpstr>Gym Discounts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Elizabeth Goodbrand</dc:creator>
  <cp:lastModifiedBy>Claire O'Toole</cp:lastModifiedBy>
  <cp:revision>81</cp:revision>
  <dcterms:created xsi:type="dcterms:W3CDTF">2018-03-23T14:44:23Z</dcterms:created>
  <dcterms:modified xsi:type="dcterms:W3CDTF">2023-12-12T14:46:42Z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eated">
    <vt:filetime>2018-03-23T00:00:00Z</vt:filetime>
  </property>
  <property fmtid="{D5CDD505-2E9C-101B-9397-08002B2CF9AE}" pid="3" name="Creator">
    <vt:lpwstr>Adobe InDesign CC 13.1 (Macintosh)</vt:lpwstr>
  </property>
  <property fmtid="{D5CDD505-2E9C-101B-9397-08002B2CF9AE}" pid="4" name="LastSaved">
    <vt:filetime>2018-03-23T00:00:00Z</vt:filetime>
  </property>
  <property fmtid="{D5CDD505-2E9C-101B-9397-08002B2CF9AE}" pid="5" name="ContentTypeId">
    <vt:lpwstr>0x0101001356368091617F4883C1C80E28EA64E3</vt:lpwstr>
  </property>
</Properties>
</file>