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"/>
  </p:handoutMasterIdLst>
  <p:sldIdLst>
    <p:sldId id="258" r:id="rId2"/>
  </p:sldIdLst>
  <p:sldSz cx="9601200" cy="12801600" type="A3"/>
  <p:notesSz cx="9926638" cy="6797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rebuchet MS" panose="020B0603020202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3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19/08/2020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603626-2E67-44FA-9FCF-91AE779C0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7633"/>
          <a:stretch/>
        </p:blipFill>
        <p:spPr>
          <a:xfrm>
            <a:off x="0" y="0"/>
            <a:ext cx="9601199" cy="5941366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5400000">
            <a:off x="3652420" y="195383"/>
            <a:ext cx="1060235" cy="8365075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16200000" flipH="1">
            <a:off x="4133725" y="183886"/>
            <a:ext cx="1274690" cy="9660258"/>
          </a:xfrm>
          <a:prstGeom prst="triangle">
            <a:avLst>
              <a:gd name="adj" fmla="val 39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62677"/>
            <a:ext cx="9601199" cy="341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018" y="5221169"/>
            <a:ext cx="528877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b="1" spc="-150" dirty="0">
                <a:solidFill>
                  <a:schemeClr val="accent1"/>
                </a:solidFill>
                <a:latin typeface="Trebuchet MS" panose="020B0603020202020204" pitchFamily="34" charset="0"/>
              </a:rPr>
              <a:t>Healthy Extras</a:t>
            </a:r>
          </a:p>
        </p:txBody>
      </p:sp>
      <p:sp>
        <p:nvSpPr>
          <p:cNvPr id="8" name="Isosceles Triangle 7"/>
          <p:cNvSpPr/>
          <p:nvPr/>
        </p:nvSpPr>
        <p:spPr>
          <a:xfrm rot="16200000">
            <a:off x="4625888" y="7826289"/>
            <a:ext cx="388711" cy="9561910"/>
          </a:xfrm>
          <a:prstGeom prst="triangle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101" y="5855243"/>
            <a:ext cx="72908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accent6"/>
                </a:solidFill>
                <a:latin typeface="Trebuchet MS" panose="020B0603020202020204" pitchFamily="34" charset="0"/>
              </a:rPr>
              <a:t>Supporting your emotional wellbeing.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solidFill>
                  <a:schemeClr val="accent6"/>
                </a:solidFill>
                <a:latin typeface="Trebuchet MS" panose="020B0603020202020204" pitchFamily="34" charset="0"/>
              </a:rPr>
              <a:t>Coming soon, access to valuable services when you need them: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Togetherall</a:t>
            </a:r>
            <a:r>
              <a:rPr lang="en-GB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– a safe online space to get the support you need, in confidence.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24 Hour Advice and Information Line</a:t>
            </a:r>
            <a:r>
              <a:rPr lang="en-GB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 – confidential guidance on medical, legal or domestic issues.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DoctorLine™</a:t>
            </a:r>
            <a:r>
              <a:rPr lang="en-GB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 – 24/7 telephone access to a practising UK GP. </a:t>
            </a:r>
          </a:p>
          <a:p>
            <a:pPr marL="285750" indent="-28575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Westfield Rewards </a:t>
            </a:r>
            <a:r>
              <a:rPr lang="en-GB" sz="2000" dirty="0">
                <a:solidFill>
                  <a:schemeClr val="accent6"/>
                </a:solidFill>
                <a:latin typeface="Trebuchet MS" panose="020B0603020202020204" pitchFamily="34" charset="0"/>
              </a:rPr>
              <a:t>– Offers and discounts at over 1,000 retailers, restaurants and destinations.</a:t>
            </a:r>
            <a:endParaRPr lang="en-GB" sz="24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43" y="11610659"/>
            <a:ext cx="1944935" cy="56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87281-8DA6-4A14-8290-72AD31449C5B}"/>
              </a:ext>
            </a:extLst>
          </p:cNvPr>
          <p:cNvSpPr txBox="1"/>
          <p:nvPr/>
        </p:nvSpPr>
        <p:spPr>
          <a:xfrm>
            <a:off x="727018" y="11851289"/>
            <a:ext cx="580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accent6"/>
                </a:solidFill>
                <a:latin typeface="Trebuchet MS" panose="020B0603020202020204" pitchFamily="34" charset="0"/>
              </a:rPr>
              <a:t>Westfield Health is a trading name of Westfield Health &amp; Wellbeing Ltd and is registered in England &amp; Wales company number 9871093.</a:t>
            </a:r>
          </a:p>
          <a:p>
            <a:endParaRPr lang="en-GB" sz="800" dirty="0">
              <a:solidFill>
                <a:schemeClr val="accent6"/>
              </a:solidFill>
              <a:latin typeface="Trebuchet MS" panose="020B0603020202020204" pitchFamily="34" charset="0"/>
            </a:endParaRPr>
          </a:p>
          <a:p>
            <a:r>
              <a:rPr lang="en-GB" sz="800" dirty="0">
                <a:solidFill>
                  <a:schemeClr val="accent6"/>
                </a:solidFill>
                <a:latin typeface="Trebuchet MS" panose="020B0603020202020204" pitchFamily="34" charset="0"/>
              </a:rPr>
              <a:t>Westfield Health is a registered trademark.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0CB26-BF05-4E30-8141-B76535D474C2}"/>
              </a:ext>
            </a:extLst>
          </p:cNvPr>
          <p:cNvSpPr/>
          <p:nvPr/>
        </p:nvSpPr>
        <p:spPr>
          <a:xfrm>
            <a:off x="727018" y="11610659"/>
            <a:ext cx="189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Trebuchet MS" panose="020B0603020202020204" pitchFamily="34" charset="0"/>
              </a:rPr>
              <a:t>westfieldhealth.com</a:t>
            </a:r>
            <a:endParaRPr lang="en-GB" sz="14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7421C-17D1-47E7-BC25-E7B8E76F38A6}"/>
              </a:ext>
            </a:extLst>
          </p:cNvPr>
          <p:cNvSpPr txBox="1"/>
          <p:nvPr/>
        </p:nvSpPr>
        <p:spPr>
          <a:xfrm>
            <a:off x="759100" y="10345291"/>
            <a:ext cx="610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GB" b="1" dirty="0">
                <a:solidFill>
                  <a:schemeClr val="accent1"/>
                </a:solidFill>
                <a:latin typeface="Trebuchet MS" panose="020B0603020202020204" pitchFamily="34" charset="0"/>
              </a:rPr>
              <a:t>We will be coming to visit you on </a:t>
            </a:r>
            <a:r>
              <a:rPr lang="en-GB" b="1" dirty="0">
                <a:solidFill>
                  <a:schemeClr val="accent1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&lt;client insert time, date and location&gt;</a:t>
            </a:r>
            <a:r>
              <a:rPr lang="en-GB" b="1" dirty="0">
                <a:solidFill>
                  <a:schemeClr val="accent1"/>
                </a:solidFill>
                <a:latin typeface="Trebuchet MS" panose="020B0603020202020204" pitchFamily="34" charset="0"/>
              </a:rPr>
              <a:t>. Drop by to find out more.</a:t>
            </a:r>
          </a:p>
        </p:txBody>
      </p:sp>
    </p:spTree>
    <p:extLst>
      <p:ext uri="{BB962C8B-B14F-4D97-AF65-F5344CB8AC3E}">
        <p14:creationId xmlns:p14="http://schemas.microsoft.com/office/powerpoint/2010/main" val="3050436453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20388</TotalTime>
  <Words>136</Words>
  <Application>Microsoft Office PowerPoint</Application>
  <PresentationFormat>A3 Paper (297x420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Trebuchet MS</vt:lpstr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92</cp:revision>
  <cp:lastPrinted>2019-04-03T09:03:12Z</cp:lastPrinted>
  <dcterms:created xsi:type="dcterms:W3CDTF">2018-12-20T16:27:29Z</dcterms:created>
  <dcterms:modified xsi:type="dcterms:W3CDTF">2020-08-19T11:14:28Z</dcterms:modified>
</cp:coreProperties>
</file>